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-0.001519620424975221</c:v>
                </c:pt>
                <c:pt idx="2">
                  <c:v>-0.0068382140629815735</c:v>
                </c:pt>
                <c:pt idx="3">
                  <c:v>-0.009497549806688266</c:v>
                </c:pt>
                <c:pt idx="4">
                  <c:v>-0.015291102676906365</c:v>
                </c:pt>
                <c:pt idx="5">
                  <c:v>-0.015291102676906365</c:v>
                </c:pt>
                <c:pt idx="6">
                  <c:v>-0.015291102676906365</c:v>
                </c:pt>
                <c:pt idx="7">
                  <c:v>-0.011682082016997164</c:v>
                </c:pt>
                <c:pt idx="8">
                  <c:v>-0.017570377615555244</c:v>
                </c:pt>
                <c:pt idx="9">
                  <c:v>-0.011682082016997386</c:v>
                </c:pt>
                <c:pt idx="10">
                  <c:v>-0.014246363634736081</c:v>
                </c:pt>
                <c:pt idx="11">
                  <c:v>-0.024028920120514274</c:v>
                </c:pt>
                <c:pt idx="12">
                  <c:v>-0.024028920120514274</c:v>
                </c:pt>
                <c:pt idx="13">
                  <c:v>-0.024028920120514274</c:v>
                </c:pt>
                <c:pt idx="14">
                  <c:v>-0.04121954832863972</c:v>
                </c:pt>
                <c:pt idx="15">
                  <c:v>-0.03894003984176986</c:v>
                </c:pt>
                <c:pt idx="16">
                  <c:v>-0.03010740182041527</c:v>
                </c:pt>
                <c:pt idx="17">
                  <c:v>-0.0194700588455885</c:v>
                </c:pt>
                <c:pt idx="18">
                  <c:v>-0.022224293016449126</c:v>
                </c:pt>
                <c:pt idx="19">
                  <c:v>-0.022224293016449126</c:v>
                </c:pt>
                <c:pt idx="20">
                  <c:v>-0.022224293016449126</c:v>
                </c:pt>
                <c:pt idx="21">
                  <c:v>-0.023269109908026553</c:v>
                </c:pt>
                <c:pt idx="22">
                  <c:v>-0.04254929404989993</c:v>
                </c:pt>
                <c:pt idx="23">
                  <c:v>-0.04416381290202909</c:v>
                </c:pt>
                <c:pt idx="24">
                  <c:v>-0.0510018712661966</c:v>
                </c:pt>
                <c:pt idx="25">
                  <c:v>-0.04302394188448355</c:v>
                </c:pt>
                <c:pt idx="26">
                  <c:v>-0.04302394188448355</c:v>
                </c:pt>
                <c:pt idx="27">
                  <c:v>-0.04302394188448355</c:v>
                </c:pt>
                <c:pt idx="28">
                  <c:v>-0.05480092232863465</c:v>
                </c:pt>
                <c:pt idx="29">
                  <c:v>-0.04663319609261374</c:v>
                </c:pt>
                <c:pt idx="30">
                  <c:v>-0.04587338588012613</c:v>
                </c:pt>
                <c:pt idx="31">
                  <c:v>-0.03542599545842129</c:v>
                </c:pt>
                <c:pt idx="32">
                  <c:v>-0.036470734500591795</c:v>
                </c:pt>
                <c:pt idx="33">
                  <c:v>-0.036470734500591795</c:v>
                </c:pt>
                <c:pt idx="34">
                  <c:v>-0.036470734500591795</c:v>
                </c:pt>
                <c:pt idx="35">
                  <c:v>-0.04216931109424893</c:v>
                </c:pt>
                <c:pt idx="36">
                  <c:v>-0.0434038469907273</c:v>
                </c:pt>
                <c:pt idx="37">
                  <c:v>-0.036185649972094946</c:v>
                </c:pt>
                <c:pt idx="38">
                  <c:v>-0.023743913441424125</c:v>
                </c:pt>
                <c:pt idx="39">
                  <c:v>-0.015766139758525144</c:v>
                </c:pt>
                <c:pt idx="40">
                  <c:v>-0.015766139758525144</c:v>
                </c:pt>
                <c:pt idx="41">
                  <c:v>-0.015766139758525144</c:v>
                </c:pt>
                <c:pt idx="42">
                  <c:v>-0.015196048550938257</c:v>
                </c:pt>
                <c:pt idx="43">
                  <c:v>-0.0068382140629814625</c:v>
                </c:pt>
                <c:pt idx="44">
                  <c:v>-0.0038940273389989066</c:v>
                </c:pt>
                <c:pt idx="45">
                  <c:v>-0.0037039190870629124</c:v>
                </c:pt>
                <c:pt idx="46">
                  <c:v>-0.003609020659908979</c:v>
                </c:pt>
                <c:pt idx="47">
                  <c:v>-0.003609020659908979</c:v>
                </c:pt>
                <c:pt idx="48">
                  <c:v>-0.003609020659908979</c:v>
                </c:pt>
                <c:pt idx="49">
                  <c:v>-0.00019003040252885128</c:v>
                </c:pt>
                <c:pt idx="50">
                  <c:v>-0.0007597323630805786</c:v>
                </c:pt>
                <c:pt idx="51">
                  <c:v>-0.005698498744250102</c:v>
                </c:pt>
                <c:pt idx="52">
                  <c:v>0.0029442645733894768</c:v>
                </c:pt>
                <c:pt idx="53">
                  <c:v>0.00018987470371478743</c:v>
                </c:pt>
                <c:pt idx="54">
                  <c:v>0.00018987470371478743</c:v>
                </c:pt>
                <c:pt idx="55">
                  <c:v>0.00018987470371478743</c:v>
                </c:pt>
                <c:pt idx="56">
                  <c:v>0.005223695210852197</c:v>
                </c:pt>
                <c:pt idx="57">
                  <c:v>0.005793475020810845</c:v>
                </c:pt>
                <c:pt idx="58">
                  <c:v>0.01225186182695559</c:v>
                </c:pt>
                <c:pt idx="59">
                  <c:v>0.014436316187857345</c:v>
                </c:pt>
                <c:pt idx="60">
                  <c:v>0.01643074014623047</c:v>
                </c:pt>
                <c:pt idx="61">
                  <c:v>0.01643074014623047</c:v>
                </c:pt>
                <c:pt idx="62">
                  <c:v>0.01643074014623047</c:v>
                </c:pt>
                <c:pt idx="63">
                  <c:v>0.018330343526856696</c:v>
                </c:pt>
                <c:pt idx="64">
                  <c:v>0.01576598405971108</c:v>
                </c:pt>
                <c:pt idx="65">
                  <c:v>0.00655336308270571</c:v>
                </c:pt>
                <c:pt idx="66">
                  <c:v>0.009877454912932127</c:v>
                </c:pt>
                <c:pt idx="67">
                  <c:v>0.01690562152903552</c:v>
                </c:pt>
                <c:pt idx="68">
                  <c:v>0.01690562152903552</c:v>
                </c:pt>
                <c:pt idx="69">
                  <c:v>0.01690562152903552</c:v>
                </c:pt>
                <c:pt idx="70">
                  <c:v>0.01633576386966973</c:v>
                </c:pt>
                <c:pt idx="71">
                  <c:v>0.018425319803417883</c:v>
                </c:pt>
                <c:pt idx="72">
                  <c:v>0.015576109355996293</c:v>
                </c:pt>
                <c:pt idx="73">
                  <c:v>0.015860960336272045</c:v>
                </c:pt>
                <c:pt idx="74">
                  <c:v>0.012251861826955812</c:v>
                </c:pt>
                <c:pt idx="75">
                  <c:v>0.012251861826955812</c:v>
                </c:pt>
                <c:pt idx="76">
                  <c:v>0.012251861826955812</c:v>
                </c:pt>
                <c:pt idx="77">
                  <c:v>0.00617353582586877</c:v>
                </c:pt>
                <c:pt idx="78">
                  <c:v>0.0058885291467789536</c:v>
                </c:pt>
                <c:pt idx="79">
                  <c:v>0.006268434253022814</c:v>
                </c:pt>
                <c:pt idx="80">
                  <c:v>0.006268434253022814</c:v>
                </c:pt>
                <c:pt idx="81">
                  <c:v>-0.01823521155148189</c:v>
                </c:pt>
                <c:pt idx="82">
                  <c:v>-0.01823521155148189</c:v>
                </c:pt>
                <c:pt idx="83">
                  <c:v>-0.01823521155148189</c:v>
                </c:pt>
                <c:pt idx="84">
                  <c:v>-0.0094025735301273</c:v>
                </c:pt>
                <c:pt idx="85">
                  <c:v>-0.022889282651189613</c:v>
                </c:pt>
                <c:pt idx="86">
                  <c:v>-0.03371642248032414</c:v>
                </c:pt>
                <c:pt idx="87">
                  <c:v>-0.019754987675271174</c:v>
                </c:pt>
                <c:pt idx="88">
                  <c:v>-0.028112900012635</c:v>
                </c:pt>
                <c:pt idx="89">
                  <c:v>-0.028112900012635</c:v>
                </c:pt>
                <c:pt idx="90">
                  <c:v>-0.028112900012635</c:v>
                </c:pt>
                <c:pt idx="91">
                  <c:v>-0.018330265677449997</c:v>
                </c:pt>
                <c:pt idx="92">
                  <c:v>0.0029442645733892547</c:v>
                </c:pt>
                <c:pt idx="93">
                  <c:v>0.005793475020810845</c:v>
                </c:pt>
                <c:pt idx="94">
                  <c:v>-0.0021844543609021994</c:v>
                </c:pt>
                <c:pt idx="95">
                  <c:v>0.003229271252479071</c:v>
                </c:pt>
                <c:pt idx="96">
                  <c:v>0.003229271252479071</c:v>
                </c:pt>
                <c:pt idx="97">
                  <c:v>0.003229271252479071</c:v>
                </c:pt>
                <c:pt idx="98">
                  <c:v>-0.006773131958715539</c:v>
                </c:pt>
                <c:pt idx="99">
                  <c:v>-0.012143495452388353</c:v>
                </c:pt>
                <c:pt idx="100">
                  <c:v>0.00013172119667248516</c:v>
                </c:pt>
                <c:pt idx="101">
                  <c:v>-0.004663257329736381</c:v>
                </c:pt>
                <c:pt idx="102">
                  <c:v>-0.014445035321444366</c:v>
                </c:pt>
                <c:pt idx="103">
                  <c:v>-0.014445035321444366</c:v>
                </c:pt>
                <c:pt idx="104">
                  <c:v>-0.014445035321444366</c:v>
                </c:pt>
                <c:pt idx="105">
                  <c:v>-0.023747183116519466</c:v>
                </c:pt>
                <c:pt idx="106">
                  <c:v>-0.00782799142379853</c:v>
                </c:pt>
                <c:pt idx="107">
                  <c:v>0.0014743120700906331</c:v>
                </c:pt>
                <c:pt idx="108">
                  <c:v>0.007899379330032152</c:v>
                </c:pt>
                <c:pt idx="109">
                  <c:v>0.007899379330032152</c:v>
                </c:pt>
                <c:pt idx="110">
                  <c:v>0.007899379330032152</c:v>
                </c:pt>
                <c:pt idx="111">
                  <c:v>0.007899379330032152</c:v>
                </c:pt>
                <c:pt idx="112">
                  <c:v>0.018927759876306016</c:v>
                </c:pt>
                <c:pt idx="113">
                  <c:v>0.01787297826063039</c:v>
                </c:pt>
                <c:pt idx="114">
                  <c:v>0.017968810880668595</c:v>
                </c:pt>
                <c:pt idx="115">
                  <c:v>0.016730927459688516</c:v>
                </c:pt>
                <c:pt idx="116">
                  <c:v>0.015099515286236542</c:v>
                </c:pt>
                <c:pt idx="117">
                  <c:v>0.015099515286236542</c:v>
                </c:pt>
                <c:pt idx="118">
                  <c:v>0.015099515286236542</c:v>
                </c:pt>
                <c:pt idx="119">
                  <c:v>0.020473615551446</c:v>
                </c:pt>
                <c:pt idx="120">
                  <c:v>0.019609798531183387</c:v>
                </c:pt>
                <c:pt idx="121">
                  <c:v>0.003008178936549921</c:v>
                </c:pt>
                <c:pt idx="122">
                  <c:v>0.0008970587170582522</c:v>
                </c:pt>
                <c:pt idx="123">
                  <c:v>0.0007050820793539359</c:v>
                </c:pt>
                <c:pt idx="124">
                  <c:v>0.0007050820793539359</c:v>
                </c:pt>
                <c:pt idx="125">
                  <c:v>0.0007050820793539359</c:v>
                </c:pt>
                <c:pt idx="126">
                  <c:v>-0.002173788992141157</c:v>
                </c:pt>
                <c:pt idx="127">
                  <c:v>0.00972572641865499</c:v>
                </c:pt>
                <c:pt idx="128">
                  <c:v>0.015867266138239744</c:v>
                </c:pt>
                <c:pt idx="129">
                  <c:v>0.0022405059339534183</c:v>
                </c:pt>
                <c:pt idx="130">
                  <c:v>0.002528393041102861</c:v>
                </c:pt>
                <c:pt idx="131">
                  <c:v>0.002528393041102861</c:v>
                </c:pt>
                <c:pt idx="132">
                  <c:v>0.002528393041102861</c:v>
                </c:pt>
                <c:pt idx="133">
                  <c:v>0.002528393041102861</c:v>
                </c:pt>
                <c:pt idx="134">
                  <c:v>-0.014840899556126996</c:v>
                </c:pt>
                <c:pt idx="135">
                  <c:v>-0.020790618336821498</c:v>
                </c:pt>
                <c:pt idx="136">
                  <c:v>-0.028467893308634196</c:v>
                </c:pt>
                <c:pt idx="137">
                  <c:v>-0.04497336888560144</c:v>
                </c:pt>
                <c:pt idx="138">
                  <c:v>-0.04497336888560144</c:v>
                </c:pt>
                <c:pt idx="139">
                  <c:v>-0.04497336888560144</c:v>
                </c:pt>
                <c:pt idx="140">
                  <c:v>-0.04650894843901521</c:v>
                </c:pt>
                <c:pt idx="141">
                  <c:v>-0.05610513344439427</c:v>
                </c:pt>
                <c:pt idx="142">
                  <c:v>-0.060807315477638624</c:v>
                </c:pt>
                <c:pt idx="143">
                  <c:v>-0.06560548582973513</c:v>
                </c:pt>
                <c:pt idx="144">
                  <c:v>-0.05063520055914661</c:v>
                </c:pt>
                <c:pt idx="145">
                  <c:v>-0.05063520055914661</c:v>
                </c:pt>
                <c:pt idx="146">
                  <c:v>-0.05063520055914661</c:v>
                </c:pt>
                <c:pt idx="147">
                  <c:v>-0.031058799423573036</c:v>
                </c:pt>
                <c:pt idx="148">
                  <c:v>-0.023573578938871687</c:v>
                </c:pt>
                <c:pt idx="149">
                  <c:v>-0.01733597305102763</c:v>
                </c:pt>
                <c:pt idx="150">
                  <c:v>-0.036144779033411956</c:v>
                </c:pt>
                <c:pt idx="151">
                  <c:v>-0.031826394576762174</c:v>
                </c:pt>
                <c:pt idx="152">
                  <c:v>-0.031826394576762174</c:v>
                </c:pt>
                <c:pt idx="153">
                  <c:v>-0.031826394576762174</c:v>
                </c:pt>
                <c:pt idx="154">
                  <c:v>-0.03374569385736359</c:v>
                </c:pt>
                <c:pt idx="155">
                  <c:v>-0.026260629071476416</c:v>
                </c:pt>
                <c:pt idx="156">
                  <c:v>-0.010906546224293101</c:v>
                </c:pt>
                <c:pt idx="157">
                  <c:v>-0.025204913262916406</c:v>
                </c:pt>
                <c:pt idx="158">
                  <c:v>-0.04372590998755821</c:v>
                </c:pt>
                <c:pt idx="159">
                  <c:v>-0.04372590998755821</c:v>
                </c:pt>
                <c:pt idx="160">
                  <c:v>-0.04372590998755821</c:v>
                </c:pt>
                <c:pt idx="161">
                  <c:v>-0.04727654359220457</c:v>
                </c:pt>
                <c:pt idx="162">
                  <c:v>-0.030578935678718833</c:v>
                </c:pt>
                <c:pt idx="163">
                  <c:v>-0.028371827140374895</c:v>
                </c:pt>
                <c:pt idx="164">
                  <c:v>-0.0471805552733523</c:v>
                </c:pt>
                <c:pt idx="165">
                  <c:v>-0.054281822482644904</c:v>
                </c:pt>
                <c:pt idx="166">
                  <c:v>-0.054281822482644904</c:v>
                </c:pt>
                <c:pt idx="167">
                  <c:v>-0.054281822482644904</c:v>
                </c:pt>
                <c:pt idx="168">
                  <c:v>-0.054281822482644904</c:v>
                </c:pt>
                <c:pt idx="169">
                  <c:v>-0.06522161040373331</c:v>
                </c:pt>
                <c:pt idx="170">
                  <c:v>-0.0784647287302388</c:v>
                </c:pt>
                <c:pt idx="171">
                  <c:v>-0.07462605231962893</c:v>
                </c:pt>
                <c:pt idx="172">
                  <c:v>-0.05409000154375454</c:v>
                </c:pt>
                <c:pt idx="173">
                  <c:v>-0.05409000154375454</c:v>
                </c:pt>
                <c:pt idx="174">
                  <c:v>-0.05409000154375454</c:v>
                </c:pt>
                <c:pt idx="175">
                  <c:v>-0.060711482857600196</c:v>
                </c:pt>
                <c:pt idx="176">
                  <c:v>-0.07664126206967548</c:v>
                </c:pt>
                <c:pt idx="177">
                  <c:v>-0.06339829944198405</c:v>
                </c:pt>
                <c:pt idx="178">
                  <c:v>-0.07289880752613886</c:v>
                </c:pt>
                <c:pt idx="179">
                  <c:v>-0.08662155604927724</c:v>
                </c:pt>
                <c:pt idx="180">
                  <c:v>-0.08662155604927724</c:v>
                </c:pt>
                <c:pt idx="181">
                  <c:v>-0.08662155604927724</c:v>
                </c:pt>
                <c:pt idx="182">
                  <c:v>-0.11502662488644766</c:v>
                </c:pt>
                <c:pt idx="183">
                  <c:v>-0.1160821849961935</c:v>
                </c:pt>
                <c:pt idx="184">
                  <c:v>-0.0893084504830679</c:v>
                </c:pt>
                <c:pt idx="185">
                  <c:v>-0.09650570601121267</c:v>
                </c:pt>
                <c:pt idx="186">
                  <c:v>-0.10898099563630781</c:v>
                </c:pt>
                <c:pt idx="187">
                  <c:v>-0.10898099563630781</c:v>
                </c:pt>
                <c:pt idx="188">
                  <c:v>-0.10898099563630781</c:v>
                </c:pt>
                <c:pt idx="189">
                  <c:v>-0.11473865992989096</c:v>
                </c:pt>
                <c:pt idx="190">
                  <c:v>-0.1009200787867145</c:v>
                </c:pt>
                <c:pt idx="191">
                  <c:v>-0.07049964450068358</c:v>
                </c:pt>
                <c:pt idx="192">
                  <c:v>-0.06099936996474975</c:v>
                </c:pt>
                <c:pt idx="193">
                  <c:v>-0.050635200559146276</c:v>
                </c:pt>
                <c:pt idx="194">
                  <c:v>-0.050635200559146276</c:v>
                </c:pt>
                <c:pt idx="195">
                  <c:v>-0.050635200559146276</c:v>
                </c:pt>
                <c:pt idx="196">
                  <c:v>-0.05399409107430919</c:v>
                </c:pt>
                <c:pt idx="197">
                  <c:v>-0.04257436155895988</c:v>
                </c:pt>
                <c:pt idx="198">
                  <c:v>-0.053322328541157926</c:v>
                </c:pt>
                <c:pt idx="199">
                  <c:v>-0.0423824627706626</c:v>
                </c:pt>
                <c:pt idx="200">
                  <c:v>-0.04055907395950642</c:v>
                </c:pt>
                <c:pt idx="201">
                  <c:v>-0.04055907395950642</c:v>
                </c:pt>
                <c:pt idx="202">
                  <c:v>-0.04055907395950642</c:v>
                </c:pt>
                <c:pt idx="203">
                  <c:v>-0.036816463717155745</c:v>
                </c:pt>
                <c:pt idx="204">
                  <c:v>-0.021366470400527415</c:v>
                </c:pt>
                <c:pt idx="205">
                  <c:v>-0.026836325436368158</c:v>
                </c:pt>
                <c:pt idx="206">
                  <c:v>-0.042478373240107836</c:v>
                </c:pt>
                <c:pt idx="207">
                  <c:v>-0.03624076735226378</c:v>
                </c:pt>
                <c:pt idx="208">
                  <c:v>-0.03624076735226378</c:v>
                </c:pt>
                <c:pt idx="209">
                  <c:v>-0.03624076735226378</c:v>
                </c:pt>
                <c:pt idx="210">
                  <c:v>-0.026932313755220205</c:v>
                </c:pt>
                <c:pt idx="211">
                  <c:v>-0.040847116765469926</c:v>
                </c:pt>
                <c:pt idx="212">
                  <c:v>-0.05188281515600346</c:v>
                </c:pt>
                <c:pt idx="213">
                  <c:v>-0.049867605405956805</c:v>
                </c:pt>
                <c:pt idx="214">
                  <c:v>-0.05073118887799832</c:v>
                </c:pt>
                <c:pt idx="215">
                  <c:v>-0.05073118887799832</c:v>
                </c:pt>
                <c:pt idx="216">
                  <c:v>-0.05073118887799832</c:v>
                </c:pt>
                <c:pt idx="217">
                  <c:v>-0.0642620386128393</c:v>
                </c:pt>
                <c:pt idx="218">
                  <c:v>-0.06944400654153049</c:v>
                </c:pt>
                <c:pt idx="219">
                  <c:v>-0.05821633151329253</c:v>
                </c:pt>
                <c:pt idx="220">
                  <c:v>-0.0681005593246351</c:v>
                </c:pt>
                <c:pt idx="221">
                  <c:v>-0.0681005593246351</c:v>
                </c:pt>
                <c:pt idx="222">
                  <c:v>-0.0681005593246351</c:v>
                </c:pt>
                <c:pt idx="223">
                  <c:v>-0.0681005593246351</c:v>
                </c:pt>
                <c:pt idx="224">
                  <c:v>-0.06963590532982777</c:v>
                </c:pt>
                <c:pt idx="225">
                  <c:v>-0.0597516775184852</c:v>
                </c:pt>
                <c:pt idx="226">
                  <c:v>-0.058888094046443795</c:v>
                </c:pt>
                <c:pt idx="227">
                  <c:v>-0.07347450389103072</c:v>
                </c:pt>
                <c:pt idx="228">
                  <c:v>-0.09429867532227576</c:v>
                </c:pt>
                <c:pt idx="229">
                  <c:v>-0.09429867532227576</c:v>
                </c:pt>
                <c:pt idx="230">
                  <c:v>-0.09429867532227576</c:v>
                </c:pt>
                <c:pt idx="231">
                  <c:v>-0.09285900623830723</c:v>
                </c:pt>
                <c:pt idx="232">
                  <c:v>-0.11790549595794264</c:v>
                </c:pt>
                <c:pt idx="233">
                  <c:v>-0.11454676114159368</c:v>
                </c:pt>
                <c:pt idx="234">
                  <c:v>-0.09602592011576583</c:v>
                </c:pt>
                <c:pt idx="235">
                  <c:v>-0.11972880691969179</c:v>
                </c:pt>
                <c:pt idx="236">
                  <c:v>-0.11972880691969179</c:v>
                </c:pt>
                <c:pt idx="237">
                  <c:v>-0.11972880691969179</c:v>
                </c:pt>
                <c:pt idx="238">
                  <c:v>-0.1168499358481967</c:v>
                </c:pt>
                <c:pt idx="239">
                  <c:v>-0.11147606913120822</c:v>
                </c:pt>
                <c:pt idx="240">
                  <c:v>-0.09055606507992509</c:v>
                </c:pt>
                <c:pt idx="241">
                  <c:v>-0.12155211788144105</c:v>
                </c:pt>
                <c:pt idx="242">
                  <c:v>-0.13028495296299958</c:v>
                </c:pt>
                <c:pt idx="243">
                  <c:v>-0.13028495296299958</c:v>
                </c:pt>
                <c:pt idx="244">
                  <c:v>-0.13028495296299958</c:v>
                </c:pt>
                <c:pt idx="245">
                  <c:v>-0.15782612693050047</c:v>
                </c:pt>
                <c:pt idx="246">
                  <c:v>-0.15485134538956014</c:v>
                </c:pt>
                <c:pt idx="247">
                  <c:v>-0.16540725788464683</c:v>
                </c:pt>
                <c:pt idx="248">
                  <c:v>-0.1665589620120589</c:v>
                </c:pt>
                <c:pt idx="249">
                  <c:v>-0.14458332000162277</c:v>
                </c:pt>
                <c:pt idx="250">
                  <c:v>-0.14458332000162277</c:v>
                </c:pt>
                <c:pt idx="251">
                  <c:v>-0.14458332000162277</c:v>
                </c:pt>
                <c:pt idx="252">
                  <c:v>-0.14736628060367263</c:v>
                </c:pt>
                <c:pt idx="253">
                  <c:v>-0.1300928984758879</c:v>
                </c:pt>
                <c:pt idx="254">
                  <c:v>-0.15916972984620947</c:v>
                </c:pt>
                <c:pt idx="255">
                  <c:v>-0.15840205684361308</c:v>
                </c:pt>
                <c:pt idx="256">
                  <c:v>-0.15600297166756483</c:v>
                </c:pt>
                <c:pt idx="257">
                  <c:v>-0.15600297166756483</c:v>
                </c:pt>
                <c:pt idx="258">
                  <c:v>-0.15600297166756483</c:v>
                </c:pt>
                <c:pt idx="259">
                  <c:v>-0.14237605576446455</c:v>
                </c:pt>
                <c:pt idx="260">
                  <c:v>-0.14947747867257122</c:v>
                </c:pt>
                <c:pt idx="261">
                  <c:v>-0.14362367036132184</c:v>
                </c:pt>
                <c:pt idx="262">
                  <c:v>-0.12951712426158868</c:v>
                </c:pt>
                <c:pt idx="263">
                  <c:v>-0.11176395623835711</c:v>
                </c:pt>
                <c:pt idx="264">
                  <c:v>-0.11176395623835711</c:v>
                </c:pt>
                <c:pt idx="265">
                  <c:v>-0.11176395623835711</c:v>
                </c:pt>
                <c:pt idx="266">
                  <c:v>-0.11176395623835711</c:v>
                </c:pt>
                <c:pt idx="267">
                  <c:v>-0.1157943757384502</c:v>
                </c:pt>
                <c:pt idx="268">
                  <c:v>-0.1223198687334438</c:v>
                </c:pt>
                <c:pt idx="269">
                  <c:v>-0.10466261117965747</c:v>
                </c:pt>
                <c:pt idx="270">
                  <c:v>-0.11953690813139395</c:v>
                </c:pt>
                <c:pt idx="271">
                  <c:v>-0.11953690813139395</c:v>
                </c:pt>
                <c:pt idx="272">
                  <c:v>-0.11953690813139395</c:v>
                </c:pt>
                <c:pt idx="273">
                  <c:v>-0.11637014995274941</c:v>
                </c:pt>
                <c:pt idx="274">
                  <c:v>-0.10965275816945852</c:v>
                </c:pt>
                <c:pt idx="275">
                  <c:v>-0.11800140642738732</c:v>
                </c:pt>
                <c:pt idx="276">
                  <c:v>-0.13856392600164769</c:v>
                </c:pt>
                <c:pt idx="277">
                  <c:v>-0.16093768987956947</c:v>
                </c:pt>
                <c:pt idx="278">
                  <c:v>-0.16093768987956947</c:v>
                </c:pt>
                <c:pt idx="279">
                  <c:v>-0.16093768987956947</c:v>
                </c:pt>
                <c:pt idx="280">
                  <c:v>-0.19202832971061135</c:v>
                </c:pt>
                <c:pt idx="281">
                  <c:v>-0.1944499133652875</c:v>
                </c:pt>
                <c:pt idx="282">
                  <c:v>-0.18214900641191067</c:v>
                </c:pt>
                <c:pt idx="283">
                  <c:v>-0.2060725962847304</c:v>
                </c:pt>
                <c:pt idx="284">
                  <c:v>-0.20645981923523382</c:v>
                </c:pt>
                <c:pt idx="285">
                  <c:v>-0.20645981923523382</c:v>
                </c:pt>
                <c:pt idx="286">
                  <c:v>-0.20645981923523382</c:v>
                </c:pt>
                <c:pt idx="287">
                  <c:v>-0.20645981923523382</c:v>
                </c:pt>
                <c:pt idx="288">
                  <c:v>-0.1887353776431916</c:v>
                </c:pt>
                <c:pt idx="289">
                  <c:v>-0.19338438853144313</c:v>
                </c:pt>
                <c:pt idx="290">
                  <c:v>-0.1887353776431916</c:v>
                </c:pt>
                <c:pt idx="291">
                  <c:v>-0.16403710832114393</c:v>
                </c:pt>
                <c:pt idx="292">
                  <c:v>-0.16403710832114393</c:v>
                </c:pt>
                <c:pt idx="293">
                  <c:v>-0.16403710832114393</c:v>
                </c:pt>
                <c:pt idx="294">
                  <c:v>-0.16645853627700613</c:v>
                </c:pt>
                <c:pt idx="295">
                  <c:v>-0.17875913183275483</c:v>
                </c:pt>
                <c:pt idx="296">
                  <c:v>-0.18098694831336537</c:v>
                </c:pt>
                <c:pt idx="297">
                  <c:v>-0.18747624133409602</c:v>
                </c:pt>
                <c:pt idx="298">
                  <c:v>-0.18176170561200033</c:v>
                </c:pt>
                <c:pt idx="299">
                  <c:v>-0.18176170561200033</c:v>
                </c:pt>
                <c:pt idx="300">
                  <c:v>-0.18176170561200033</c:v>
                </c:pt>
                <c:pt idx="301">
                  <c:v>-0.18176170561200033</c:v>
                </c:pt>
                <c:pt idx="302">
                  <c:v>-0.18592657103801213</c:v>
                </c:pt>
                <c:pt idx="303">
                  <c:v>-0.1847642015418387</c:v>
                </c:pt>
                <c:pt idx="304">
                  <c:v>-0.17178545980156346</c:v>
                </c:pt>
                <c:pt idx="305">
                  <c:v>-0.17236676132376072</c:v>
                </c:pt>
                <c:pt idx="306">
                  <c:v>-0.17236676132376072</c:v>
                </c:pt>
                <c:pt idx="307">
                  <c:v>-0.17236676132376072</c:v>
                </c:pt>
                <c:pt idx="308">
                  <c:v>-0.1840862110561261</c:v>
                </c:pt>
                <c:pt idx="309">
                  <c:v>-0.18912267844310215</c:v>
                </c:pt>
                <c:pt idx="310">
                  <c:v>-0.1924159419081497</c:v>
                </c:pt>
                <c:pt idx="311">
                  <c:v>-0.1979365547573656</c:v>
                </c:pt>
                <c:pt idx="312">
                  <c:v>-0.18427997823019193</c:v>
                </c:pt>
                <c:pt idx="313">
                  <c:v>-0.18427997823019193</c:v>
                </c:pt>
                <c:pt idx="314">
                  <c:v>-0.18427997823019193</c:v>
                </c:pt>
                <c:pt idx="315">
                  <c:v>-0.1865076390119883</c:v>
                </c:pt>
                <c:pt idx="316">
                  <c:v>-0.16587739045362315</c:v>
                </c:pt>
                <c:pt idx="317">
                  <c:v>-0.16326219532369524</c:v>
                </c:pt>
                <c:pt idx="318">
                  <c:v>-0.15473900869523405</c:v>
                </c:pt>
                <c:pt idx="319">
                  <c:v>-0.16190629220167718</c:v>
                </c:pt>
                <c:pt idx="320">
                  <c:v>-0.16190629220167718</c:v>
                </c:pt>
                <c:pt idx="321">
                  <c:v>-0.16190629220167718</c:v>
                </c:pt>
                <c:pt idx="322">
                  <c:v>-0.15929101922234212</c:v>
                </c:pt>
                <c:pt idx="323">
                  <c:v>-0.16946103220684472</c:v>
                </c:pt>
                <c:pt idx="324">
                  <c:v>-0.14912131763546754</c:v>
                </c:pt>
                <c:pt idx="325">
                  <c:v>-0.14098535395750966</c:v>
                </c:pt>
                <c:pt idx="326">
                  <c:v>-0.13004066152377924</c:v>
                </c:pt>
                <c:pt idx="327">
                  <c:v>-0.13004066152377924</c:v>
                </c:pt>
                <c:pt idx="328">
                  <c:v>-0.13004066152377924</c:v>
                </c:pt>
                <c:pt idx="329">
                  <c:v>-0.13284939027955178</c:v>
                </c:pt>
                <c:pt idx="330">
                  <c:v>-0.13962937298608447</c:v>
                </c:pt>
                <c:pt idx="331">
                  <c:v>-0.12858783589002465</c:v>
                </c:pt>
                <c:pt idx="332">
                  <c:v>-0.12723185491859945</c:v>
                </c:pt>
                <c:pt idx="333">
                  <c:v>-0.1299437390120427</c:v>
                </c:pt>
                <c:pt idx="334">
                  <c:v>-0.1299437390120427</c:v>
                </c:pt>
                <c:pt idx="335">
                  <c:v>-0.1299437390120427</c:v>
                </c:pt>
                <c:pt idx="336">
                  <c:v>-0.12955643821213225</c:v>
                </c:pt>
                <c:pt idx="337">
                  <c:v>-0.13372114793933</c:v>
                </c:pt>
                <c:pt idx="338">
                  <c:v>-0.11560924984856336</c:v>
                </c:pt>
                <c:pt idx="339">
                  <c:v>-0.11483418115230037</c:v>
                </c:pt>
                <c:pt idx="340">
                  <c:v>-0.10263043025888108</c:v>
                </c:pt>
                <c:pt idx="341">
                  <c:v>-0.10263043025888108</c:v>
                </c:pt>
                <c:pt idx="342">
                  <c:v>-0.10263043025888108</c:v>
                </c:pt>
                <c:pt idx="343">
                  <c:v>-0.10282411958353976</c:v>
                </c:pt>
                <c:pt idx="344">
                  <c:v>-0.10214612909782717</c:v>
                </c:pt>
                <c:pt idx="345">
                  <c:v>-0.10863549996796473</c:v>
                </c:pt>
                <c:pt idx="346">
                  <c:v>-0.10892611180435985</c:v>
                </c:pt>
                <c:pt idx="347">
                  <c:v>-0.12083948440960501</c:v>
                </c:pt>
                <c:pt idx="348">
                  <c:v>-0.12083948440960501</c:v>
                </c:pt>
                <c:pt idx="349">
                  <c:v>-0.12083948440960501</c:v>
                </c:pt>
                <c:pt idx="350">
                  <c:v>-0.1374017900536948</c:v>
                </c:pt>
                <c:pt idx="351">
                  <c:v>-0.13749855686661716</c:v>
                </c:pt>
                <c:pt idx="352">
                  <c:v>-0.13527097393422782</c:v>
                </c:pt>
                <c:pt idx="353">
                  <c:v>-0.12248592151861126</c:v>
                </c:pt>
                <c:pt idx="354">
                  <c:v>-0.14863693862500638</c:v>
                </c:pt>
                <c:pt idx="355">
                  <c:v>-0.14863693862500638</c:v>
                </c:pt>
                <c:pt idx="356">
                  <c:v>-0.14863693862500638</c:v>
                </c:pt>
                <c:pt idx="357">
                  <c:v>-0.15386717318604826</c:v>
                </c:pt>
                <c:pt idx="358">
                  <c:v>-0.1625842048379823</c:v>
                </c:pt>
                <c:pt idx="359">
                  <c:v>-0.16800812872368287</c:v>
                </c:pt>
                <c:pt idx="360">
                  <c:v>-0.17004210018082055</c:v>
                </c:pt>
                <c:pt idx="361">
                  <c:v>-0.17720946153667072</c:v>
                </c:pt>
                <c:pt idx="362">
                  <c:v>-0.17720946153667072</c:v>
                </c:pt>
                <c:pt idx="363">
                  <c:v>-0.17720946153667072</c:v>
                </c:pt>
                <c:pt idx="364">
                  <c:v>-0.17720946153667072</c:v>
                </c:pt>
                <c:pt idx="365">
                  <c:v>-0.181761705612</c:v>
                </c:pt>
                <c:pt idx="366">
                  <c:v>-0.16955787686917367</c:v>
                </c:pt>
                <c:pt idx="367">
                  <c:v>-0.1656837011289639</c:v>
                </c:pt>
                <c:pt idx="368">
                  <c:v>-0.15028353143282647</c:v>
                </c:pt>
                <c:pt idx="369">
                  <c:v>-0.15028353143282647</c:v>
                </c:pt>
                <c:pt idx="370">
                  <c:v>-0.15028353143282647</c:v>
                </c:pt>
                <c:pt idx="371">
                  <c:v>-0.13982314016014985</c:v>
                </c:pt>
                <c:pt idx="372">
                  <c:v>-0.17381958695751476</c:v>
                </c:pt>
                <c:pt idx="373">
                  <c:v>-0.1705263234924672</c:v>
                </c:pt>
                <c:pt idx="374">
                  <c:v>-0.17914666618088593</c:v>
                </c:pt>
                <c:pt idx="375">
                  <c:v>-0.18650763901198786</c:v>
                </c:pt>
                <c:pt idx="376">
                  <c:v>-0.18650763901198786</c:v>
                </c:pt>
                <c:pt idx="377">
                  <c:v>-0.18650763901198786</c:v>
                </c:pt>
                <c:pt idx="378">
                  <c:v>-0.18118055978861658</c:v>
                </c:pt>
                <c:pt idx="379">
                  <c:v>-0.19125357241197583</c:v>
                </c:pt>
                <c:pt idx="380">
                  <c:v>-0.2045229259886462</c:v>
                </c:pt>
                <c:pt idx="381">
                  <c:v>-0.21043107318599363</c:v>
                </c:pt>
                <c:pt idx="382">
                  <c:v>-0.22699337883008341</c:v>
                </c:pt>
                <c:pt idx="383">
                  <c:v>-0.22699337883008341</c:v>
                </c:pt>
                <c:pt idx="384">
                  <c:v>-0.22699337883008341</c:v>
                </c:pt>
                <c:pt idx="385">
                  <c:v>-0.2361947894924783</c:v>
                </c:pt>
                <c:pt idx="386">
                  <c:v>-0.23871298426126286</c:v>
                </c:pt>
                <c:pt idx="387">
                  <c:v>-0.22311912524046673</c:v>
                </c:pt>
                <c:pt idx="388">
                  <c:v>-0.23774445978856218</c:v>
                </c:pt>
                <c:pt idx="389">
                  <c:v>-0.2461708017546942</c:v>
                </c:pt>
                <c:pt idx="390">
                  <c:v>-0.2461708017546942</c:v>
                </c:pt>
                <c:pt idx="391">
                  <c:v>-0.2461708017546942</c:v>
                </c:pt>
                <c:pt idx="392">
                  <c:v>-0.22825251513917932</c:v>
                </c:pt>
                <c:pt idx="393">
                  <c:v>-0.20190773085871838</c:v>
                </c:pt>
                <c:pt idx="394">
                  <c:v>-0.20549145046134698</c:v>
                </c:pt>
                <c:pt idx="395">
                  <c:v>-0.21469262757552077</c:v>
                </c:pt>
                <c:pt idx="396">
                  <c:v>-0.2346450413469875</c:v>
                </c:pt>
                <c:pt idx="397">
                  <c:v>-0.2346450413469875</c:v>
                </c:pt>
                <c:pt idx="398">
                  <c:v>-0.2346450413469875</c:v>
                </c:pt>
                <c:pt idx="399">
                  <c:v>-0.24074687786899363</c:v>
                </c:pt>
                <c:pt idx="400">
                  <c:v>-0.2471394040768019</c:v>
                </c:pt>
                <c:pt idx="401">
                  <c:v>-0.2491733755339397</c:v>
                </c:pt>
                <c:pt idx="402">
                  <c:v>-0.23222353554171837</c:v>
                </c:pt>
                <c:pt idx="403">
                  <c:v>-0.2484953850482271</c:v>
                </c:pt>
                <c:pt idx="404">
                  <c:v>-0.2484953850482271</c:v>
                </c:pt>
                <c:pt idx="405">
                  <c:v>-0.2484953850482271</c:v>
                </c:pt>
                <c:pt idx="406">
                  <c:v>-0.22902735028722132</c:v>
                </c:pt>
                <c:pt idx="407">
                  <c:v>-0.22176314426904176</c:v>
                </c:pt>
                <c:pt idx="408">
                  <c:v>-0.2297052629235269</c:v>
                </c:pt>
                <c:pt idx="409">
                  <c:v>-0.23338582718848488</c:v>
                </c:pt>
                <c:pt idx="410">
                  <c:v>-0.2171141333807901</c:v>
                </c:pt>
                <c:pt idx="411">
                  <c:v>-0.2171141333807901</c:v>
                </c:pt>
                <c:pt idx="412">
                  <c:v>-0.2171141333807901</c:v>
                </c:pt>
                <c:pt idx="413">
                  <c:v>-0.2147895500872573</c:v>
                </c:pt>
                <c:pt idx="414">
                  <c:v>-0.2009391285366109</c:v>
                </c:pt>
                <c:pt idx="415">
                  <c:v>-0.2008422838742815</c:v>
                </c:pt>
                <c:pt idx="416">
                  <c:v>-0.20568506193659886</c:v>
                </c:pt>
                <c:pt idx="417">
                  <c:v>-0.19299700988212565</c:v>
                </c:pt>
                <c:pt idx="418">
                  <c:v>-0.19299700988212565</c:v>
                </c:pt>
                <c:pt idx="419">
                  <c:v>-0.19299700988212565</c:v>
                </c:pt>
                <c:pt idx="420">
                  <c:v>-0.19832416695490385</c:v>
                </c:pt>
                <c:pt idx="421">
                  <c:v>-0.19754925395745493</c:v>
                </c:pt>
                <c:pt idx="422">
                  <c:v>-0.2140147149392153</c:v>
                </c:pt>
                <c:pt idx="423">
                  <c:v>-0.22089146445867036</c:v>
                </c:pt>
                <c:pt idx="424">
                  <c:v>-0.20258572134443098</c:v>
                </c:pt>
                <c:pt idx="425">
                  <c:v>-0.20258572134443098</c:v>
                </c:pt>
                <c:pt idx="426">
                  <c:v>-0.20258572134443098</c:v>
                </c:pt>
                <c:pt idx="427">
                  <c:v>-0.19754925395745493</c:v>
                </c:pt>
                <c:pt idx="428">
                  <c:v>-0.19193156289768853</c:v>
                </c:pt>
                <c:pt idx="429">
                  <c:v>-0.20684735358336515</c:v>
                </c:pt>
                <c:pt idx="430">
                  <c:v>-0.16432756445872476</c:v>
                </c:pt>
                <c:pt idx="431">
                  <c:v>-0.15163951240425166</c:v>
                </c:pt>
                <c:pt idx="432">
                  <c:v>-0.15163951240425166</c:v>
                </c:pt>
                <c:pt idx="433">
                  <c:v>-0.15163951240425166</c:v>
                </c:pt>
                <c:pt idx="434">
                  <c:v>-0.15929101922234168</c:v>
                </c:pt>
                <c:pt idx="435">
                  <c:v>-0.1511552890926049</c:v>
                </c:pt>
                <c:pt idx="436">
                  <c:v>-0.1575476596015991</c:v>
                </c:pt>
                <c:pt idx="437">
                  <c:v>-0.15958170890814383</c:v>
                </c:pt>
                <c:pt idx="438">
                  <c:v>-0.1579351161003235</c:v>
                </c:pt>
                <c:pt idx="439">
                  <c:v>-0.1579351161003235</c:v>
                </c:pt>
                <c:pt idx="440">
                  <c:v>-0.1579351161003235</c:v>
                </c:pt>
                <c:pt idx="441">
                  <c:v>-0.16258420483798208</c:v>
                </c:pt>
                <c:pt idx="442">
                  <c:v>-0.1521238914147124</c:v>
                </c:pt>
                <c:pt idx="443">
                  <c:v>-0.1455375980328384</c:v>
                </c:pt>
                <c:pt idx="444">
                  <c:v>-0.1455375980328384</c:v>
                </c:pt>
                <c:pt idx="445">
                  <c:v>-0.14485968539653282</c:v>
                </c:pt>
                <c:pt idx="446">
                  <c:v>-0.14485968539653282</c:v>
                </c:pt>
                <c:pt idx="447">
                  <c:v>-0.14485968539653282</c:v>
                </c:pt>
                <c:pt idx="448">
                  <c:v>-0.1572571256146108</c:v>
                </c:pt>
                <c:pt idx="449">
                  <c:v>-0.1555136881444611</c:v>
                </c:pt>
                <c:pt idx="450">
                  <c:v>-0.1314935650069401</c:v>
                </c:pt>
                <c:pt idx="451">
                  <c:v>-0.13023435084843737</c:v>
                </c:pt>
                <c:pt idx="452">
                  <c:v>-0.1310092638458863</c:v>
                </c:pt>
                <c:pt idx="453">
                  <c:v>-0.1310092638458863</c:v>
                </c:pt>
                <c:pt idx="454">
                  <c:v>-0.1310092638458863</c:v>
                </c:pt>
                <c:pt idx="455">
                  <c:v>-0.14582813201982647</c:v>
                </c:pt>
                <c:pt idx="456">
                  <c:v>-0.15493269801989207</c:v>
                </c:pt>
                <c:pt idx="457">
                  <c:v>-0.15648244616538298</c:v>
                </c:pt>
                <c:pt idx="458">
                  <c:v>-0.14999299744583827</c:v>
                </c:pt>
                <c:pt idx="459">
                  <c:v>-0.15406094036011375</c:v>
                </c:pt>
                <c:pt idx="460">
                  <c:v>-0.15406094036011375</c:v>
                </c:pt>
                <c:pt idx="461">
                  <c:v>-0.15406094036011375</c:v>
                </c:pt>
                <c:pt idx="462">
                  <c:v>-0.14650604465613204</c:v>
                </c:pt>
                <c:pt idx="463">
                  <c:v>-0.1386392842276395</c:v>
                </c:pt>
                <c:pt idx="464">
                  <c:v>-0.14195784874996764</c:v>
                </c:pt>
                <c:pt idx="465">
                  <c:v>-0.16304040236310258</c:v>
                </c:pt>
                <c:pt idx="466">
                  <c:v>-0.17114156735612385</c:v>
                </c:pt>
                <c:pt idx="467">
                  <c:v>-0.17114156735612385</c:v>
                </c:pt>
                <c:pt idx="468">
                  <c:v>-0.17114156735612385</c:v>
                </c:pt>
                <c:pt idx="469">
                  <c:v>-0.17621695944660853</c:v>
                </c:pt>
                <c:pt idx="470">
                  <c:v>-0.17436258657145942</c:v>
                </c:pt>
                <c:pt idx="471">
                  <c:v>-0.16352844029569336</c:v>
                </c:pt>
                <c:pt idx="472">
                  <c:v>-0.17358167916967016</c:v>
                </c:pt>
                <c:pt idx="473">
                  <c:v>-0.16977515456415848</c:v>
                </c:pt>
                <c:pt idx="474">
                  <c:v>-0.16977515456415848</c:v>
                </c:pt>
                <c:pt idx="475">
                  <c:v>-0.16977515456415848</c:v>
                </c:pt>
                <c:pt idx="476">
                  <c:v>-0.16977515456415848</c:v>
                </c:pt>
                <c:pt idx="477">
                  <c:v>-0.17006794618395005</c:v>
                </c:pt>
                <c:pt idx="478">
                  <c:v>-0.18080446930331662</c:v>
                </c:pt>
                <c:pt idx="479">
                  <c:v>-0.1665541353488228</c:v>
                </c:pt>
                <c:pt idx="480">
                  <c:v>-0.17153198213231502</c:v>
                </c:pt>
                <c:pt idx="481">
                  <c:v>-0.17153198213231502</c:v>
                </c:pt>
                <c:pt idx="482">
                  <c:v>-0.17153198213231502</c:v>
                </c:pt>
                <c:pt idx="483">
                  <c:v>-0.17153198213231502</c:v>
                </c:pt>
                <c:pt idx="484">
                  <c:v>-0.17133673581951592</c:v>
                </c:pt>
                <c:pt idx="485">
                  <c:v>-0.16079545901294834</c:v>
                </c:pt>
                <c:pt idx="486">
                  <c:v>-0.16938466193856017</c:v>
                </c:pt>
                <c:pt idx="487">
                  <c:v>-0.15015655904998115</c:v>
                </c:pt>
                <c:pt idx="488">
                  <c:v>-0.15015655904998115</c:v>
                </c:pt>
                <c:pt idx="489">
                  <c:v>-0.15015655904998115</c:v>
                </c:pt>
                <c:pt idx="490">
                  <c:v>-0.148302108325425</c:v>
                </c:pt>
                <c:pt idx="491">
                  <c:v>-0.143519507854732</c:v>
                </c:pt>
                <c:pt idx="492">
                  <c:v>-0.1345398901529291</c:v>
                </c:pt>
                <c:pt idx="493">
                  <c:v>-0.12848834434785616</c:v>
                </c:pt>
                <c:pt idx="494">
                  <c:v>-0.12458411873653785</c:v>
                </c:pt>
                <c:pt idx="495">
                  <c:v>-0.12458411873653785</c:v>
                </c:pt>
                <c:pt idx="496">
                  <c:v>-0.12458411873653785</c:v>
                </c:pt>
                <c:pt idx="497">
                  <c:v>-0.12458411873653785</c:v>
                </c:pt>
                <c:pt idx="498">
                  <c:v>-0.12516977982552813</c:v>
                </c:pt>
                <c:pt idx="499">
                  <c:v>-0.1347350586163213</c:v>
                </c:pt>
                <c:pt idx="500">
                  <c:v>-0.1381511684456419</c:v>
                </c:pt>
                <c:pt idx="501">
                  <c:v>-0.12477944289874399</c:v>
                </c:pt>
                <c:pt idx="502">
                  <c:v>-0.12477944289874399</c:v>
                </c:pt>
                <c:pt idx="503">
                  <c:v>-0.12477944289874399</c:v>
                </c:pt>
                <c:pt idx="504">
                  <c:v>-0.117068692681914</c:v>
                </c:pt>
                <c:pt idx="505">
                  <c:v>-0.11823985916108037</c:v>
                </c:pt>
                <c:pt idx="506">
                  <c:v>-0.11619016212372513</c:v>
                </c:pt>
                <c:pt idx="507">
                  <c:v>-0.10867458037028721</c:v>
                </c:pt>
                <c:pt idx="508">
                  <c:v>-0.10818662028710346</c:v>
                </c:pt>
                <c:pt idx="509">
                  <c:v>-0.10818662028710346</c:v>
                </c:pt>
                <c:pt idx="510">
                  <c:v>-0.10818662028710346</c:v>
                </c:pt>
                <c:pt idx="511">
                  <c:v>-0.11892314340647003</c:v>
                </c:pt>
                <c:pt idx="512">
                  <c:v>-0.10935786461567676</c:v>
                </c:pt>
                <c:pt idx="513">
                  <c:v>-0.10028062375747437</c:v>
                </c:pt>
                <c:pt idx="514">
                  <c:v>-0.09296028831683534</c:v>
                </c:pt>
                <c:pt idx="515">
                  <c:v>-0.10340401981641023</c:v>
                </c:pt>
                <c:pt idx="516">
                  <c:v>-0.10340401981641023</c:v>
                </c:pt>
                <c:pt idx="517">
                  <c:v>-0.10340401981641023</c:v>
                </c:pt>
                <c:pt idx="518">
                  <c:v>-0.1108218227146347</c:v>
                </c:pt>
                <c:pt idx="519">
                  <c:v>-0.1013543227790551</c:v>
                </c:pt>
                <c:pt idx="520">
                  <c:v>-0.10906507299588508</c:v>
                </c:pt>
                <c:pt idx="521">
                  <c:v>-0.1129692986072034</c:v>
                </c:pt>
                <c:pt idx="522">
                  <c:v>-0.11374997246077156</c:v>
                </c:pt>
                <c:pt idx="523">
                  <c:v>-0.11374997246077156</c:v>
                </c:pt>
                <c:pt idx="524">
                  <c:v>-0.11374997246077156</c:v>
                </c:pt>
                <c:pt idx="525">
                  <c:v>-0.10438001783218442</c:v>
                </c:pt>
                <c:pt idx="526">
                  <c:v>-0.10389197989959376</c:v>
                </c:pt>
                <c:pt idx="527">
                  <c:v>-0.10330631881060348</c:v>
                </c:pt>
                <c:pt idx="528">
                  <c:v>-0.11238355966880609</c:v>
                </c:pt>
                <c:pt idx="529">
                  <c:v>-0.11462850301896044</c:v>
                </c:pt>
                <c:pt idx="530">
                  <c:v>-0.11462850301896044</c:v>
                </c:pt>
                <c:pt idx="531">
                  <c:v>-0.11462850301896044</c:v>
                </c:pt>
                <c:pt idx="532">
                  <c:v>-0.11462850301896044</c:v>
                </c:pt>
                <c:pt idx="533">
                  <c:v>-0.12975713398342192</c:v>
                </c:pt>
                <c:pt idx="534">
                  <c:v>-0.13209970048997566</c:v>
                </c:pt>
                <c:pt idx="535">
                  <c:v>-0.12790283895767984</c:v>
                </c:pt>
                <c:pt idx="536">
                  <c:v>-0.1395176590870142</c:v>
                </c:pt>
                <c:pt idx="537">
                  <c:v>-0.1395176590870142</c:v>
                </c:pt>
                <c:pt idx="538">
                  <c:v>-0.1395176590870142</c:v>
                </c:pt>
                <c:pt idx="539">
                  <c:v>-0.1344422669965296</c:v>
                </c:pt>
                <c:pt idx="540">
                  <c:v>-0.13893207584743117</c:v>
                </c:pt>
                <c:pt idx="541">
                  <c:v>-0.137077547273468</c:v>
                </c:pt>
                <c:pt idx="542">
                  <c:v>-0.13239256995917437</c:v>
                </c:pt>
                <c:pt idx="543">
                  <c:v>-0.11931348033325395</c:v>
                </c:pt>
                <c:pt idx="544">
                  <c:v>-0.11931348033325395</c:v>
                </c:pt>
                <c:pt idx="545">
                  <c:v>-0.11931348033325395</c:v>
                </c:pt>
                <c:pt idx="546">
                  <c:v>-0.11989921927165115</c:v>
                </c:pt>
                <c:pt idx="547">
                  <c:v>-0.13375906060054676</c:v>
                </c:pt>
                <c:pt idx="548">
                  <c:v>-0.13190445417717656</c:v>
                </c:pt>
                <c:pt idx="549">
                  <c:v>-0.14586191866247167</c:v>
                </c:pt>
                <c:pt idx="550">
                  <c:v>-0.15708655756383594</c:v>
                </c:pt>
                <c:pt idx="551">
                  <c:v>-0.15708655756383594</c:v>
                </c:pt>
                <c:pt idx="552">
                  <c:v>-0.15708655756383594</c:v>
                </c:pt>
                <c:pt idx="553">
                  <c:v>-0.15923387775759068</c:v>
                </c:pt>
                <c:pt idx="554">
                  <c:v>-0.14761890192944227</c:v>
                </c:pt>
                <c:pt idx="555">
                  <c:v>-0.15942904622098264</c:v>
                </c:pt>
                <c:pt idx="556">
                  <c:v>-0.14576437335547898</c:v>
                </c:pt>
                <c:pt idx="557">
                  <c:v>-0.15503686052648058</c:v>
                </c:pt>
                <c:pt idx="558">
                  <c:v>-0.15503686052648058</c:v>
                </c:pt>
                <c:pt idx="559">
                  <c:v>-0.15503686052648058</c:v>
                </c:pt>
                <c:pt idx="560">
                  <c:v>-0.14683791667824586</c:v>
                </c:pt>
                <c:pt idx="561">
                  <c:v>-0.13551588816870308</c:v>
                </c:pt>
                <c:pt idx="562">
                  <c:v>-0.14478829749029765</c:v>
                </c:pt>
                <c:pt idx="563">
                  <c:v>-0.14254343198955044</c:v>
                </c:pt>
                <c:pt idx="564">
                  <c:v>-0.14049381280160222</c:v>
                </c:pt>
                <c:pt idx="565">
                  <c:v>-0.14049381280160222</c:v>
                </c:pt>
                <c:pt idx="566">
                  <c:v>-0.14049381280160222</c:v>
                </c:pt>
                <c:pt idx="567">
                  <c:v>-0.1374679620496586</c:v>
                </c:pt>
                <c:pt idx="568">
                  <c:v>-0.13668713249727626</c:v>
                </c:pt>
                <c:pt idx="569">
                  <c:v>-0.12614577784130176</c:v>
                </c:pt>
                <c:pt idx="570">
                  <c:v>-0.11902068871346194</c:v>
                </c:pt>
                <c:pt idx="571">
                  <c:v>-0.11023623947505101</c:v>
                </c:pt>
                <c:pt idx="572">
                  <c:v>-0.11023623947505101</c:v>
                </c:pt>
                <c:pt idx="573">
                  <c:v>-0.11023623947505101</c:v>
                </c:pt>
                <c:pt idx="574">
                  <c:v>-0.10506322422816672</c:v>
                </c:pt>
                <c:pt idx="575">
                  <c:v>-0.1081866202871028</c:v>
                </c:pt>
                <c:pt idx="576">
                  <c:v>-0.11277397444499682</c:v>
                </c:pt>
                <c:pt idx="577">
                  <c:v>-0.10926024145927671</c:v>
                </c:pt>
                <c:pt idx="578">
                  <c:v>-0.10926024145927671</c:v>
                </c:pt>
                <c:pt idx="579">
                  <c:v>-0.10926024145927671</c:v>
                </c:pt>
                <c:pt idx="580">
                  <c:v>-0.10926024145927671</c:v>
                </c:pt>
                <c:pt idx="581">
                  <c:v>-0.10867458037028643</c:v>
                </c:pt>
                <c:pt idx="582">
                  <c:v>-0.1069177528021299</c:v>
                </c:pt>
                <c:pt idx="583">
                  <c:v>-0.1083818665999019</c:v>
                </c:pt>
                <c:pt idx="584">
                  <c:v>-0.09647409915196192</c:v>
                </c:pt>
                <c:pt idx="585">
                  <c:v>-0.09910930157949327</c:v>
                </c:pt>
                <c:pt idx="586">
                  <c:v>-0.09910930157949327</c:v>
                </c:pt>
                <c:pt idx="587">
                  <c:v>-0.09910930157949327</c:v>
                </c:pt>
                <c:pt idx="588">
                  <c:v>-0.09745009716773623</c:v>
                </c:pt>
                <c:pt idx="589">
                  <c:v>-0.09579081490657204</c:v>
                </c:pt>
                <c:pt idx="590">
                  <c:v>-0.09764542132994225</c:v>
                </c:pt>
                <c:pt idx="591">
                  <c:v>-0.1009637523040493</c:v>
                </c:pt>
                <c:pt idx="592">
                  <c:v>-0.10037832476328012</c:v>
                </c:pt>
                <c:pt idx="593">
                  <c:v>-0.10037832476328012</c:v>
                </c:pt>
                <c:pt idx="594">
                  <c:v>-0.10037832476328012</c:v>
                </c:pt>
                <c:pt idx="595">
                  <c:v>-0.099987754288275</c:v>
                </c:pt>
                <c:pt idx="596">
                  <c:v>-0.11443325670616089</c:v>
                </c:pt>
                <c:pt idx="597">
                  <c:v>-0.11667812220690821</c:v>
                </c:pt>
                <c:pt idx="598">
                  <c:v>-0.10154941339303969</c:v>
                </c:pt>
                <c:pt idx="599">
                  <c:v>-0.0962787749897559</c:v>
                </c:pt>
                <c:pt idx="600">
                  <c:v>-0.0962787749897559</c:v>
                </c:pt>
                <c:pt idx="601">
                  <c:v>-0.0962787749897559</c:v>
                </c:pt>
                <c:pt idx="602">
                  <c:v>-0.09745009716773634</c:v>
                </c:pt>
                <c:pt idx="603">
                  <c:v>-0.10760095919811274</c:v>
                </c:pt>
                <c:pt idx="604">
                  <c:v>-0.11082182271463425</c:v>
                </c:pt>
                <c:pt idx="605">
                  <c:v>-0.1140429976287839</c:v>
                </c:pt>
                <c:pt idx="606">
                  <c:v>-0.0990117562725008</c:v>
                </c:pt>
                <c:pt idx="607">
                  <c:v>-0.0990117562725008</c:v>
                </c:pt>
                <c:pt idx="608">
                  <c:v>-0.0990117562725008</c:v>
                </c:pt>
                <c:pt idx="609">
                  <c:v>-0.09862141934571667</c:v>
                </c:pt>
                <c:pt idx="610">
                  <c:v>-0.10242794395122845</c:v>
                </c:pt>
                <c:pt idx="611">
                  <c:v>-0.10018300060107421</c:v>
                </c:pt>
                <c:pt idx="612">
                  <c:v>-0.10242794395122845</c:v>
                </c:pt>
                <c:pt idx="613">
                  <c:v>-0.10496567892117425</c:v>
                </c:pt>
                <c:pt idx="614">
                  <c:v>-0.10496567892117425</c:v>
                </c:pt>
                <c:pt idx="615">
                  <c:v>-0.10496567892117425</c:v>
                </c:pt>
                <c:pt idx="616">
                  <c:v>-0.09881658780910862</c:v>
                </c:pt>
                <c:pt idx="617">
                  <c:v>-0.10603930009334794</c:v>
                </c:pt>
                <c:pt idx="618">
                  <c:v>-0.09764542132994214</c:v>
                </c:pt>
                <c:pt idx="619">
                  <c:v>-0.0931553789308196</c:v>
                </c:pt>
                <c:pt idx="620">
                  <c:v>-0.09256987354064339</c:v>
                </c:pt>
                <c:pt idx="621">
                  <c:v>-0.09256987354064339</c:v>
                </c:pt>
                <c:pt idx="622">
                  <c:v>-0.09256987354064339</c:v>
                </c:pt>
                <c:pt idx="623">
                  <c:v>-0.09120338289927099</c:v>
                </c:pt>
                <c:pt idx="624">
                  <c:v>-0.1026231124146203</c:v>
                </c:pt>
                <c:pt idx="625">
                  <c:v>-0.11091952372044056</c:v>
                </c:pt>
                <c:pt idx="626">
                  <c:v>-0.10730816757832085</c:v>
                </c:pt>
                <c:pt idx="627">
                  <c:v>-0.09559556859377294</c:v>
                </c:pt>
                <c:pt idx="628">
                  <c:v>-0.09559556859377294</c:v>
                </c:pt>
                <c:pt idx="629">
                  <c:v>-0.09559556859377294</c:v>
                </c:pt>
                <c:pt idx="630">
                  <c:v>-0.09559556859377294</c:v>
                </c:pt>
                <c:pt idx="631">
                  <c:v>-0.09930462574169918</c:v>
                </c:pt>
                <c:pt idx="632">
                  <c:v>-0.10574643062414923</c:v>
                </c:pt>
                <c:pt idx="633">
                  <c:v>-0.09510753066118216</c:v>
                </c:pt>
                <c:pt idx="634">
                  <c:v>-0.08163818195788464</c:v>
                </c:pt>
                <c:pt idx="635">
                  <c:v>-0.08163818195788464</c:v>
                </c:pt>
                <c:pt idx="636">
                  <c:v>-0.08163818195788464</c:v>
                </c:pt>
                <c:pt idx="637">
                  <c:v>-0.08407829377143095</c:v>
                </c:pt>
                <c:pt idx="638">
                  <c:v>-0.07968603022752196</c:v>
                </c:pt>
                <c:pt idx="639">
                  <c:v>-0.08458657254984603</c:v>
                </c:pt>
                <c:pt idx="640">
                  <c:v>-0.0779802718703686</c:v>
                </c:pt>
                <c:pt idx="641">
                  <c:v>-0.07669848138383073</c:v>
                </c:pt>
                <c:pt idx="642">
                  <c:v>-0.07669848138383073</c:v>
                </c:pt>
                <c:pt idx="643">
                  <c:v>-0.07669848138383073</c:v>
                </c:pt>
                <c:pt idx="644">
                  <c:v>-0.06999362335506953</c:v>
                </c:pt>
                <c:pt idx="645">
                  <c:v>-0.06279566718226148</c:v>
                </c:pt>
                <c:pt idx="646">
                  <c:v>-0.06052791395585122</c:v>
                </c:pt>
                <c:pt idx="647">
                  <c:v>-0.049878971419378915</c:v>
                </c:pt>
                <c:pt idx="648">
                  <c:v>-0.052639744940429</c:v>
                </c:pt>
                <c:pt idx="649">
                  <c:v>-0.052639744940429</c:v>
                </c:pt>
                <c:pt idx="650">
                  <c:v>-0.052639744940429</c:v>
                </c:pt>
                <c:pt idx="651">
                  <c:v>-0.052639744940429</c:v>
                </c:pt>
                <c:pt idx="652">
                  <c:v>-0.06131668414774927</c:v>
                </c:pt>
                <c:pt idx="653">
                  <c:v>-0.06457040011403203</c:v>
                </c:pt>
                <c:pt idx="654">
                  <c:v>-0.06437328541546461</c:v>
                </c:pt>
                <c:pt idx="655">
                  <c:v>-0.07403618736265738</c:v>
                </c:pt>
                <c:pt idx="656">
                  <c:v>-0.07403618736265738</c:v>
                </c:pt>
                <c:pt idx="657">
                  <c:v>-0.07403618736265738</c:v>
                </c:pt>
                <c:pt idx="658">
                  <c:v>-0.0756138055958604</c:v>
                </c:pt>
                <c:pt idx="659">
                  <c:v>-0.06585234629938397</c:v>
                </c:pt>
                <c:pt idx="660">
                  <c:v>-0.0659508257992607</c:v>
                </c:pt>
                <c:pt idx="661">
                  <c:v>-0.06437328541546472</c:v>
                </c:pt>
                <c:pt idx="662">
                  <c:v>-0.05402017062565778</c:v>
                </c:pt>
                <c:pt idx="663">
                  <c:v>-0.05402017062565778</c:v>
                </c:pt>
                <c:pt idx="664">
                  <c:v>-0.05402017062565778</c:v>
                </c:pt>
                <c:pt idx="665">
                  <c:v>-0.05175241739924763</c:v>
                </c:pt>
                <c:pt idx="666">
                  <c:v>-0.05175241739924763</c:v>
                </c:pt>
                <c:pt idx="667">
                  <c:v>-0.05638663690016599</c:v>
                </c:pt>
                <c:pt idx="668">
                  <c:v>-0.06802162002591783</c:v>
                </c:pt>
                <c:pt idx="669">
                  <c:v>-0.06614809619664253</c:v>
                </c:pt>
                <c:pt idx="670">
                  <c:v>-0.06614809619664253</c:v>
                </c:pt>
                <c:pt idx="671">
                  <c:v>-0.06614809619664253</c:v>
                </c:pt>
                <c:pt idx="672">
                  <c:v>-0.06378170777154157</c:v>
                </c:pt>
                <c:pt idx="673">
                  <c:v>-0.0563866369001661</c:v>
                </c:pt>
                <c:pt idx="674">
                  <c:v>-0.04504748152107951</c:v>
                </c:pt>
                <c:pt idx="675">
                  <c:v>-0.03420134643663275</c:v>
                </c:pt>
                <c:pt idx="676">
                  <c:v>-0.03686356260839907</c:v>
                </c:pt>
                <c:pt idx="677">
                  <c:v>-0.03686356260839907</c:v>
                </c:pt>
                <c:pt idx="678">
                  <c:v>-0.03686356260839907</c:v>
                </c:pt>
                <c:pt idx="679">
                  <c:v>-0.034398461135200176</c:v>
                </c:pt>
                <c:pt idx="680">
                  <c:v>-0.02897539359297685</c:v>
                </c:pt>
                <c:pt idx="681">
                  <c:v>-0.02779223830512978</c:v>
                </c:pt>
                <c:pt idx="682">
                  <c:v>-0.034299825936509376</c:v>
                </c:pt>
                <c:pt idx="683">
                  <c:v>-0.03380696134068373</c:v>
                </c:pt>
                <c:pt idx="684">
                  <c:v>-0.03380696134068373</c:v>
                </c:pt>
                <c:pt idx="685">
                  <c:v>-0.03380696134068373</c:v>
                </c:pt>
                <c:pt idx="686">
                  <c:v>-0.03035589712761244</c:v>
                </c:pt>
                <c:pt idx="687">
                  <c:v>-0.027200582811799268</c:v>
                </c:pt>
                <c:pt idx="688">
                  <c:v>-0.02591887017466843</c:v>
                </c:pt>
                <c:pt idx="689">
                  <c:v>-0.03203207271009911</c:v>
                </c:pt>
                <c:pt idx="690">
                  <c:v>-0.021876228317673663</c:v>
                </c:pt>
                <c:pt idx="691">
                  <c:v>-0.021876228317673663</c:v>
                </c:pt>
                <c:pt idx="692">
                  <c:v>-0.021876228317673663</c:v>
                </c:pt>
                <c:pt idx="693">
                  <c:v>-0.02000278233780539</c:v>
                </c:pt>
                <c:pt idx="694">
                  <c:v>-0.026806353414664308</c:v>
                </c:pt>
                <c:pt idx="695">
                  <c:v>-0.04287828564395291</c:v>
                </c:pt>
                <c:pt idx="696">
                  <c:v>-0.0451461167197702</c:v>
                </c:pt>
                <c:pt idx="697">
                  <c:v>-0.04711804219951521</c:v>
                </c:pt>
                <c:pt idx="698">
                  <c:v>-0.04711804219951521</c:v>
                </c:pt>
                <c:pt idx="699">
                  <c:v>-0.04711804219951521</c:v>
                </c:pt>
                <c:pt idx="700">
                  <c:v>-0.04070901191741927</c:v>
                </c:pt>
                <c:pt idx="701">
                  <c:v>-0.04623055895951944</c:v>
                </c:pt>
                <c:pt idx="702">
                  <c:v>-0.05027335651532827</c:v>
                </c:pt>
                <c:pt idx="703">
                  <c:v>-0.048794295631409024</c:v>
                </c:pt>
                <c:pt idx="704">
                  <c:v>-0.05234399504317111</c:v>
                </c:pt>
                <c:pt idx="705">
                  <c:v>-0.05234399504317111</c:v>
                </c:pt>
                <c:pt idx="706">
                  <c:v>-0.05234399504317111</c:v>
                </c:pt>
                <c:pt idx="707">
                  <c:v>-0.050470471213895696</c:v>
                </c:pt>
                <c:pt idx="708">
                  <c:v>-0.06210545433964754</c:v>
                </c:pt>
                <c:pt idx="709">
                  <c:v>-0.06930333266304844</c:v>
                </c:pt>
                <c:pt idx="710">
                  <c:v>-0.07541669089729308</c:v>
                </c:pt>
                <c:pt idx="711">
                  <c:v>-0.07581099814383507</c:v>
                </c:pt>
                <c:pt idx="712">
                  <c:v>-0.07581099814383507</c:v>
                </c:pt>
                <c:pt idx="713">
                  <c:v>-0.07581099814383507</c:v>
                </c:pt>
                <c:pt idx="714">
                  <c:v>-0.07097950824553512</c:v>
                </c:pt>
                <c:pt idx="715">
                  <c:v>-0.07305022462278499</c:v>
                </c:pt>
                <c:pt idx="716">
                  <c:v>-0.06210545433964754</c:v>
                </c:pt>
                <c:pt idx="717">
                  <c:v>-0.0740361873626576</c:v>
                </c:pt>
                <c:pt idx="718">
                  <c:v>-0.0684159272724596</c:v>
                </c:pt>
                <c:pt idx="719">
                  <c:v>-0.0684159272724596</c:v>
                </c:pt>
                <c:pt idx="720">
                  <c:v>-0.0684159272724596</c:v>
                </c:pt>
                <c:pt idx="721">
                  <c:v>-0.06121812679846572</c:v>
                </c:pt>
                <c:pt idx="722">
                  <c:v>-0.047906890240820066</c:v>
                </c:pt>
                <c:pt idx="723">
                  <c:v>-0.04554042396631208</c:v>
                </c:pt>
                <c:pt idx="724">
                  <c:v>-0.04849846788474366</c:v>
                </c:pt>
                <c:pt idx="725">
                  <c:v>-0.0458364074117914</c:v>
                </c:pt>
                <c:pt idx="726">
                  <c:v>-0.0458364074117914</c:v>
                </c:pt>
                <c:pt idx="727">
                  <c:v>-0.0458364074117914</c:v>
                </c:pt>
                <c:pt idx="728">
                  <c:v>-0.0458364074117914</c:v>
                </c:pt>
                <c:pt idx="729">
                  <c:v>-0.05135795445389146</c:v>
                </c:pt>
                <c:pt idx="730">
                  <c:v>-0.05687957934539856</c:v>
                </c:pt>
                <c:pt idx="731">
                  <c:v>-0.060429278757160754</c:v>
                </c:pt>
                <c:pt idx="732">
                  <c:v>-0.06003481581180481</c:v>
                </c:pt>
                <c:pt idx="733">
                  <c:v>-0.06003481581180481</c:v>
                </c:pt>
                <c:pt idx="734">
                  <c:v>-0.06003481581180481</c:v>
                </c:pt>
                <c:pt idx="735">
                  <c:v>-0.051949532097815165</c:v>
                </c:pt>
                <c:pt idx="736">
                  <c:v>-0.05648511640004272</c:v>
                </c:pt>
                <c:pt idx="737">
                  <c:v>-0.0561893665027845</c:v>
                </c:pt>
                <c:pt idx="738">
                  <c:v>-0.047512505144871264</c:v>
                </c:pt>
                <c:pt idx="739">
                  <c:v>-0.055203403762911996</c:v>
                </c:pt>
                <c:pt idx="740">
                  <c:v>-0.055203403762911996</c:v>
                </c:pt>
                <c:pt idx="741">
                  <c:v>-0.055203403762911996</c:v>
                </c:pt>
                <c:pt idx="742">
                  <c:v>-0.0561893665027845</c:v>
                </c:pt>
                <c:pt idx="743">
                  <c:v>-0.05826000503062734</c:v>
                </c:pt>
                <c:pt idx="744">
                  <c:v>-0.06437328541546494</c:v>
                </c:pt>
                <c:pt idx="745">
                  <c:v>-0.0798537178502371</c:v>
                </c:pt>
                <c:pt idx="746">
                  <c:v>-0.08044521764475354</c:v>
                </c:pt>
                <c:pt idx="747">
                  <c:v>-0.08044521764475354</c:v>
                </c:pt>
                <c:pt idx="748">
                  <c:v>-0.08044521764475354</c:v>
                </c:pt>
                <c:pt idx="749">
                  <c:v>-0.07926206235690647</c:v>
                </c:pt>
                <c:pt idx="750">
                  <c:v>-0.09267193411324282</c:v>
                </c:pt>
                <c:pt idx="751">
                  <c:v>-0.09227739331847973</c:v>
                </c:pt>
                <c:pt idx="752">
                  <c:v>-0.08665713322828184</c:v>
                </c:pt>
                <c:pt idx="753">
                  <c:v>-0.08922071420135747</c:v>
                </c:pt>
                <c:pt idx="754">
                  <c:v>-0.08922071420135747</c:v>
                </c:pt>
                <c:pt idx="755">
                  <c:v>-0.08922071420135747</c:v>
                </c:pt>
                <c:pt idx="756">
                  <c:v>-0.09326343390775937</c:v>
                </c:pt>
                <c:pt idx="757">
                  <c:v>-0.1053913594787439</c:v>
                </c:pt>
                <c:pt idx="758">
                  <c:v>-0.10154598801913062</c:v>
                </c:pt>
                <c:pt idx="759">
                  <c:v>-0.09927815694331321</c:v>
                </c:pt>
                <c:pt idx="760">
                  <c:v>-0.08813611626279405</c:v>
                </c:pt>
                <c:pt idx="761">
                  <c:v>-0.08813611626279405</c:v>
                </c:pt>
                <c:pt idx="762">
                  <c:v>-0.08813611626279405</c:v>
                </c:pt>
                <c:pt idx="763">
                  <c:v>-0.08488232244710414</c:v>
                </c:pt>
                <c:pt idx="764">
                  <c:v>-0.07719150167847033</c:v>
                </c:pt>
                <c:pt idx="765">
                  <c:v>-0.072951667273501</c:v>
                </c:pt>
                <c:pt idx="766">
                  <c:v>-0.08005083254880418</c:v>
                </c:pt>
                <c:pt idx="767">
                  <c:v>-0.08527678539246009</c:v>
                </c:pt>
                <c:pt idx="768">
                  <c:v>-0.08527678539246009</c:v>
                </c:pt>
                <c:pt idx="769">
                  <c:v>-0.08527678539246009</c:v>
                </c:pt>
                <c:pt idx="770">
                  <c:v>-0.07689551823299101</c:v>
                </c:pt>
                <c:pt idx="771">
                  <c:v>-0.07650121098644913</c:v>
                </c:pt>
                <c:pt idx="772">
                  <c:v>-0.08971381234540399</c:v>
                </c:pt>
                <c:pt idx="773">
                  <c:v>-0.09789773125808454</c:v>
                </c:pt>
                <c:pt idx="774">
                  <c:v>-0.10864515329443347</c:v>
                </c:pt>
                <c:pt idx="775">
                  <c:v>-0.10864515329443347</c:v>
                </c:pt>
                <c:pt idx="776">
                  <c:v>-0.10864515329443347</c:v>
                </c:pt>
                <c:pt idx="777">
                  <c:v>-0.10933544398645478</c:v>
                </c:pt>
                <c:pt idx="778">
                  <c:v>-0.10282785635507508</c:v>
                </c:pt>
                <c:pt idx="779">
                  <c:v>-0.1142654912340384</c:v>
                </c:pt>
                <c:pt idx="780">
                  <c:v>-0.12333681553730769</c:v>
                </c:pt>
                <c:pt idx="781">
                  <c:v>-0.12649205200371383</c:v>
                </c:pt>
                <c:pt idx="782">
                  <c:v>-0.12649205200371383</c:v>
                </c:pt>
                <c:pt idx="783">
                  <c:v>-0.12649205200371383</c:v>
                </c:pt>
                <c:pt idx="784">
                  <c:v>-0.11633612976188135</c:v>
                </c:pt>
                <c:pt idx="785">
                  <c:v>-0.11239212310357727</c:v>
                </c:pt>
                <c:pt idx="786">
                  <c:v>-0.10351799134828266</c:v>
                </c:pt>
                <c:pt idx="787">
                  <c:v>-0.0857697278376931</c:v>
                </c:pt>
                <c:pt idx="788">
                  <c:v>-0.07521949834931863</c:v>
                </c:pt>
                <c:pt idx="789">
                  <c:v>-0.07521949834931863</c:v>
                </c:pt>
                <c:pt idx="790">
                  <c:v>-0.07521949834931863</c:v>
                </c:pt>
                <c:pt idx="791">
                  <c:v>-0.07443065030801355</c:v>
                </c:pt>
                <c:pt idx="792">
                  <c:v>-0.07492367060265326</c:v>
                </c:pt>
                <c:pt idx="793">
                  <c:v>-0.0751207853012208</c:v>
                </c:pt>
                <c:pt idx="794">
                  <c:v>-0.08064248804213503</c:v>
                </c:pt>
                <c:pt idx="795">
                  <c:v>-0.07009225855376056</c:v>
                </c:pt>
                <c:pt idx="796">
                  <c:v>-0.07009225855376056</c:v>
                </c:pt>
                <c:pt idx="797">
                  <c:v>-0.07009225855376056</c:v>
                </c:pt>
                <c:pt idx="798">
                  <c:v>-0.06989491030697204</c:v>
                </c:pt>
                <c:pt idx="799">
                  <c:v>-0.04958322152212091</c:v>
                </c:pt>
                <c:pt idx="800">
                  <c:v>-0.04761114034356184</c:v>
                </c:pt>
                <c:pt idx="801">
                  <c:v>-0.04830127533676909</c:v>
                </c:pt>
                <c:pt idx="802">
                  <c:v>-0.044061440931799756</c:v>
                </c:pt>
                <c:pt idx="803">
                  <c:v>-0.044061440931799756</c:v>
                </c:pt>
                <c:pt idx="804">
                  <c:v>-0.044061440931799756</c:v>
                </c:pt>
                <c:pt idx="805">
                  <c:v>-0.03735658290303867</c:v>
                </c:pt>
                <c:pt idx="806">
                  <c:v>-0.03992024172552122</c:v>
                </c:pt>
                <c:pt idx="807">
                  <c:v>-0.03725802555375479</c:v>
                </c:pt>
                <c:pt idx="808">
                  <c:v>-0.03725802555375479</c:v>
                </c:pt>
                <c:pt idx="809">
                  <c:v>-0.0348915592792467</c:v>
                </c:pt>
                <c:pt idx="810">
                  <c:v>-0.0348915592792467</c:v>
                </c:pt>
                <c:pt idx="811">
                  <c:v>-0.0348915592792467</c:v>
                </c:pt>
                <c:pt idx="812">
                  <c:v>-0.03745514025232233</c:v>
                </c:pt>
                <c:pt idx="813">
                  <c:v>-0.035877599868526344</c:v>
                </c:pt>
                <c:pt idx="814">
                  <c:v>-0.03597615721781011</c:v>
                </c:pt>
                <c:pt idx="815">
                  <c:v>-0.03351113359401836</c:v>
                </c:pt>
                <c:pt idx="816">
                  <c:v>-0.02631317742121042</c:v>
                </c:pt>
                <c:pt idx="817">
                  <c:v>-0.02631317742121042</c:v>
                </c:pt>
                <c:pt idx="818">
                  <c:v>-0.02631317742121042</c:v>
                </c:pt>
                <c:pt idx="819">
                  <c:v>-0.0323279783061714</c:v>
                </c:pt>
                <c:pt idx="820">
                  <c:v>-0.03420134643663264</c:v>
                </c:pt>
                <c:pt idx="821">
                  <c:v>-0.03607479241650091</c:v>
                </c:pt>
                <c:pt idx="822">
                  <c:v>-0.029862876832972507</c:v>
                </c:pt>
                <c:pt idx="823">
                  <c:v>-0.026707640366566365</c:v>
                </c:pt>
                <c:pt idx="824">
                  <c:v>-0.026707640366566365</c:v>
                </c:pt>
                <c:pt idx="825">
                  <c:v>-0.026707640366566365</c:v>
                </c:pt>
                <c:pt idx="826">
                  <c:v>-0.02325665400290211</c:v>
                </c:pt>
                <c:pt idx="827">
                  <c:v>-0.02010141753649608</c:v>
                </c:pt>
                <c:pt idx="828">
                  <c:v>-0.006592988430875968</c:v>
                </c:pt>
                <c:pt idx="829">
                  <c:v>-0.00018395814878013894</c:v>
                </c:pt>
                <c:pt idx="830">
                  <c:v>-0.004423792553749473</c:v>
                </c:pt>
                <c:pt idx="831">
                  <c:v>-0.004423792553749473</c:v>
                </c:pt>
                <c:pt idx="832">
                  <c:v>-0.004423792553749473</c:v>
                </c:pt>
                <c:pt idx="833">
                  <c:v>1.3312248601460297e-05</c:v>
                </c:pt>
                <c:pt idx="834">
                  <c:v>0.007211190572002479</c:v>
                </c:pt>
                <c:pt idx="835">
                  <c:v>-0.006803882474485379</c:v>
                </c:pt>
                <c:pt idx="836">
                  <c:v>0.005638476851441698</c:v>
                </c:pt>
                <c:pt idx="837">
                  <c:v>0.007131550628624028</c:v>
                </c:pt>
                <c:pt idx="838">
                  <c:v>0.007131550628624028</c:v>
                </c:pt>
                <c:pt idx="839">
                  <c:v>0.007131550628624028</c:v>
                </c:pt>
                <c:pt idx="840">
                  <c:v>0.007131550628624028</c:v>
                </c:pt>
                <c:pt idx="841">
                  <c:v>0.01200897167706394</c:v>
                </c:pt>
                <c:pt idx="842">
                  <c:v>0.014895471990446607</c:v>
                </c:pt>
                <c:pt idx="843">
                  <c:v>0.014895471990446607</c:v>
                </c:pt>
                <c:pt idx="844">
                  <c:v>0.013004276345778276</c:v>
                </c:pt>
                <c:pt idx="845">
                  <c:v>0.013004276345778276</c:v>
                </c:pt>
                <c:pt idx="846">
                  <c:v>0.013004276345778276</c:v>
                </c:pt>
                <c:pt idx="847">
                  <c:v>0.013004276345778276</c:v>
                </c:pt>
                <c:pt idx="848">
                  <c:v>0.004344464008001925</c:v>
                </c:pt>
                <c:pt idx="849">
                  <c:v>-0.0036186739863778294</c:v>
                </c:pt>
                <c:pt idx="850">
                  <c:v>-0.0047135480466674595</c:v>
                </c:pt>
                <c:pt idx="851">
                  <c:v>-0.003817657070713798</c:v>
                </c:pt>
                <c:pt idx="852">
                  <c:v>-0.003817657070713798</c:v>
                </c:pt>
                <c:pt idx="853">
                  <c:v>-0.003817657070713798</c:v>
                </c:pt>
                <c:pt idx="854">
                  <c:v>0.008126933146745285</c:v>
                </c:pt>
                <c:pt idx="855">
                  <c:v>0.003548220273030145</c:v>
                </c:pt>
                <c:pt idx="856">
                  <c:v>0.008226502538320135</c:v>
                </c:pt>
                <c:pt idx="857">
                  <c:v>0.0077287334298523636</c:v>
                </c:pt>
                <c:pt idx="858">
                  <c:v>0.009819067857670616</c:v>
                </c:pt>
                <c:pt idx="859">
                  <c:v>0.009819067857670616</c:v>
                </c:pt>
                <c:pt idx="860">
                  <c:v>0.009819067857670616</c:v>
                </c:pt>
                <c:pt idx="861">
                  <c:v>0.009819067857670616</c:v>
                </c:pt>
                <c:pt idx="862">
                  <c:v>0.000960194586151264</c:v>
                </c:pt>
                <c:pt idx="863">
                  <c:v>-0.00670431308291064</c:v>
                </c:pt>
                <c:pt idx="864">
                  <c:v>0.0019555771042727432</c:v>
                </c:pt>
                <c:pt idx="865">
                  <c:v>0.012008971677063496</c:v>
                </c:pt>
                <c:pt idx="866">
                  <c:v>0.012008971677063496</c:v>
                </c:pt>
                <c:pt idx="867">
                  <c:v>0.012008971677063496</c:v>
                </c:pt>
                <c:pt idx="868">
                  <c:v>0.013601614845820897</c:v>
                </c:pt>
                <c:pt idx="869">
                  <c:v>0.015691871424232007</c:v>
                </c:pt>
                <c:pt idx="870">
                  <c:v>0.019076140846082668</c:v>
                </c:pt>
                <c:pt idx="871">
                  <c:v>0.02315731815955102</c:v>
                </c:pt>
                <c:pt idx="872">
                  <c:v>0.02405305343669073</c:v>
                </c:pt>
                <c:pt idx="873">
                  <c:v>0.02405305343669073</c:v>
                </c:pt>
                <c:pt idx="874">
                  <c:v>0.02405305343669073</c:v>
                </c:pt>
                <c:pt idx="875">
                  <c:v>0.030821670129798973</c:v>
                </c:pt>
                <c:pt idx="876">
                  <c:v>0.029129613268280785</c:v>
                </c:pt>
                <c:pt idx="877">
                  <c:v>0.01579136296640038</c:v>
                </c:pt>
                <c:pt idx="878">
                  <c:v>0.028432783226070235</c:v>
                </c:pt>
                <c:pt idx="879">
                  <c:v>0.03261345208170674</c:v>
                </c:pt>
                <c:pt idx="880">
                  <c:v>0.03261345208170674</c:v>
                </c:pt>
                <c:pt idx="881">
                  <c:v>0.03261345208170674</c:v>
                </c:pt>
                <c:pt idx="882">
                  <c:v>0.02863192200922038</c:v>
                </c:pt>
                <c:pt idx="883">
                  <c:v>0.03460421711794992</c:v>
                </c:pt>
                <c:pt idx="884">
                  <c:v>0.03987976003387583</c:v>
                </c:pt>
                <c:pt idx="885">
                  <c:v>0.03968062125072591</c:v>
                </c:pt>
                <c:pt idx="886">
                  <c:v>0.045254794491969674</c:v>
                </c:pt>
                <c:pt idx="887">
                  <c:v>0.045254794491969674</c:v>
                </c:pt>
                <c:pt idx="888">
                  <c:v>0.045254794491969674</c:v>
                </c:pt>
                <c:pt idx="889">
                  <c:v>0.04654888518481615</c:v>
                </c:pt>
                <c:pt idx="890">
                  <c:v>0.02992585700325301</c:v>
                </c:pt>
                <c:pt idx="891">
                  <c:v>0.04127326441948331</c:v>
                </c:pt>
                <c:pt idx="892">
                  <c:v>0.049634446431941814</c:v>
                </c:pt>
                <c:pt idx="893">
                  <c:v>0.047046576443877</c:v>
                </c:pt>
                <c:pt idx="894">
                  <c:v>0.047046576443877</c:v>
                </c:pt>
                <c:pt idx="895">
                  <c:v>0.047046576443877</c:v>
                </c:pt>
                <c:pt idx="896">
                  <c:v>0.047046576443877</c:v>
                </c:pt>
                <c:pt idx="897">
                  <c:v>0.044060351040105195</c:v>
                </c:pt>
                <c:pt idx="898">
                  <c:v>0.044358981365423045</c:v>
                </c:pt>
                <c:pt idx="899">
                  <c:v>0.06237551393259366</c:v>
                </c:pt>
                <c:pt idx="900">
                  <c:v>0.06277355795067252</c:v>
                </c:pt>
                <c:pt idx="901">
                  <c:v>0.06277355795067252</c:v>
                </c:pt>
                <c:pt idx="902">
                  <c:v>0.06277355795067252</c:v>
                </c:pt>
                <c:pt idx="903">
                  <c:v>0.05988705763728963</c:v>
                </c:pt>
                <c:pt idx="904">
                  <c:v>0.06197731421570074</c:v>
                </c:pt>
                <c:pt idx="905">
                  <c:v>0.05749809288415353</c:v>
                </c:pt>
                <c:pt idx="906">
                  <c:v>0.06157919234821496</c:v>
                </c:pt>
                <c:pt idx="907">
                  <c:v>0.07183164785474871</c:v>
                </c:pt>
                <c:pt idx="908">
                  <c:v>0.07183164785474871</c:v>
                </c:pt>
                <c:pt idx="909">
                  <c:v>0.07183164785474871</c:v>
                </c:pt>
                <c:pt idx="910">
                  <c:v>0.07023900468599131</c:v>
                </c:pt>
                <c:pt idx="911">
                  <c:v>0.06157919234821496</c:v>
                </c:pt>
                <c:pt idx="912">
                  <c:v>0.06984088281850553</c:v>
                </c:pt>
                <c:pt idx="913">
                  <c:v>0.08098915145158592</c:v>
                </c:pt>
                <c:pt idx="914">
                  <c:v>0.07571360853566</c:v>
                </c:pt>
                <c:pt idx="915">
                  <c:v>0.07571360853566</c:v>
                </c:pt>
                <c:pt idx="916">
                  <c:v>0.07571360853566</c:v>
                </c:pt>
                <c:pt idx="917">
                  <c:v>0.07352378256567382</c:v>
                </c:pt>
                <c:pt idx="918">
                  <c:v>0.08437357657225042</c:v>
                </c:pt>
                <c:pt idx="919">
                  <c:v>0.08297999433723602</c:v>
                </c:pt>
                <c:pt idx="920">
                  <c:v>0.07869983393943181</c:v>
                </c:pt>
                <c:pt idx="921">
                  <c:v>0.07322523008976312</c:v>
                </c:pt>
                <c:pt idx="922">
                  <c:v>0.07322523008976312</c:v>
                </c:pt>
                <c:pt idx="923">
                  <c:v>0.07322523008976312</c:v>
                </c:pt>
                <c:pt idx="924">
                  <c:v>0.07760488202973526</c:v>
                </c:pt>
                <c:pt idx="925">
                  <c:v>0.08138735116847862</c:v>
                </c:pt>
                <c:pt idx="926">
                  <c:v>0.09233663671722292</c:v>
                </c:pt>
                <c:pt idx="927">
                  <c:v>0.0947255236209521</c:v>
                </c:pt>
                <c:pt idx="928">
                  <c:v>0.09213749793407322</c:v>
                </c:pt>
                <c:pt idx="929">
                  <c:v>0.09213749793407322</c:v>
                </c:pt>
                <c:pt idx="930">
                  <c:v>0.09213749793407322</c:v>
                </c:pt>
                <c:pt idx="931">
                  <c:v>0.08994767196408704</c:v>
                </c:pt>
                <c:pt idx="932">
                  <c:v>0.08845459818690471</c:v>
                </c:pt>
                <c:pt idx="933">
                  <c:v>0.09641765833187743</c:v>
                </c:pt>
                <c:pt idx="934">
                  <c:v>0.09621851954872751</c:v>
                </c:pt>
                <c:pt idx="935">
                  <c:v>0.09621851954872751</c:v>
                </c:pt>
                <c:pt idx="936">
                  <c:v>0.09621851954872751</c:v>
                </c:pt>
                <c:pt idx="937">
                  <c:v>0.09621851954872751</c:v>
                </c:pt>
                <c:pt idx="938">
                  <c:v>0.09363057171125555</c:v>
                </c:pt>
                <c:pt idx="939">
                  <c:v>0.08716058534346516</c:v>
                </c:pt>
                <c:pt idx="940">
                  <c:v>0.08974861103034404</c:v>
                </c:pt>
                <c:pt idx="941">
                  <c:v>0.07879932548159951</c:v>
                </c:pt>
                <c:pt idx="942">
                  <c:v>0.08726015473504001</c:v>
                </c:pt>
                <c:pt idx="943">
                  <c:v>0.08726015473504001</c:v>
                </c:pt>
                <c:pt idx="944">
                  <c:v>0.08726015473504001</c:v>
                </c:pt>
                <c:pt idx="945">
                  <c:v>0.08954947224719412</c:v>
                </c:pt>
                <c:pt idx="946">
                  <c:v>0.09114219326535844</c:v>
                </c:pt>
                <c:pt idx="947">
                  <c:v>0.07869983393943158</c:v>
                </c:pt>
                <c:pt idx="948">
                  <c:v>0.08507032876505383</c:v>
                </c:pt>
                <c:pt idx="949">
                  <c:v>0.06834780904132254</c:v>
                </c:pt>
                <c:pt idx="950">
                  <c:v>0.06834780904132254</c:v>
                </c:pt>
                <c:pt idx="951">
                  <c:v>0.06834780904132254</c:v>
                </c:pt>
                <c:pt idx="952">
                  <c:v>0.05799578414321371</c:v>
                </c:pt>
                <c:pt idx="953">
                  <c:v>0.05242161090196995</c:v>
                </c:pt>
                <c:pt idx="954">
                  <c:v>0.04853957237165152</c:v>
                </c:pt>
                <c:pt idx="955">
                  <c:v>0.04704657644387611</c:v>
                </c:pt>
                <c:pt idx="956">
                  <c:v>0.04057659007608572</c:v>
                </c:pt>
                <c:pt idx="957">
                  <c:v>0.04057659007608572</c:v>
                </c:pt>
                <c:pt idx="958">
                  <c:v>0.04057659007608572</c:v>
                </c:pt>
                <c:pt idx="959">
                  <c:v>0.0511275980585304</c:v>
                </c:pt>
                <c:pt idx="960">
                  <c:v>0.0628732051916534</c:v>
                </c:pt>
                <c:pt idx="961">
                  <c:v>0.062276022390424624</c:v>
                </c:pt>
                <c:pt idx="962">
                  <c:v>0.05899124451074189</c:v>
                </c:pt>
                <c:pt idx="963">
                  <c:v>0.06884550030038294</c:v>
                </c:pt>
                <c:pt idx="964">
                  <c:v>0.06884550030038294</c:v>
                </c:pt>
                <c:pt idx="965">
                  <c:v>0.06884550030038294</c:v>
                </c:pt>
                <c:pt idx="966">
                  <c:v>0.07352378256567293</c:v>
                </c:pt>
                <c:pt idx="967">
                  <c:v>0.05729903195040964</c:v>
                </c:pt>
                <c:pt idx="968">
                  <c:v>0.05451194532978776</c:v>
                </c:pt>
                <c:pt idx="969">
                  <c:v>0.06765105684851846</c:v>
                </c:pt>
                <c:pt idx="970">
                  <c:v>0.0792970167406597</c:v>
                </c:pt>
                <c:pt idx="971">
                  <c:v>0.0792970167406597</c:v>
                </c:pt>
                <c:pt idx="972">
                  <c:v>0.0792970167406597</c:v>
                </c:pt>
                <c:pt idx="973">
                  <c:v>0.08905185883753974</c:v>
                </c:pt>
                <c:pt idx="974">
                  <c:v>0.08935041131345067</c:v>
                </c:pt>
                <c:pt idx="975">
                  <c:v>0.08875315066281497</c:v>
                </c:pt>
                <c:pt idx="976">
                  <c:v>0.09532270642218021</c:v>
                </c:pt>
                <c:pt idx="977">
                  <c:v>0.09671628865719462</c:v>
                </c:pt>
                <c:pt idx="978">
                  <c:v>0.09671628865719462</c:v>
                </c:pt>
                <c:pt idx="979">
                  <c:v>0.09671628865719462</c:v>
                </c:pt>
                <c:pt idx="980">
                  <c:v>0.09741304084999847</c:v>
                </c:pt>
                <c:pt idx="981">
                  <c:v>0.10348490535030308</c:v>
                </c:pt>
                <c:pt idx="982">
                  <c:v>0.11612624776056579</c:v>
                </c:pt>
                <c:pt idx="983">
                  <c:v>0.11383693024841168</c:v>
                </c:pt>
                <c:pt idx="984">
                  <c:v>0.11642495593529056</c:v>
                </c:pt>
                <c:pt idx="985">
                  <c:v>0.11642495593529056</c:v>
                </c:pt>
                <c:pt idx="986">
                  <c:v>0.11642495593529056</c:v>
                </c:pt>
                <c:pt idx="987">
                  <c:v>0.11712170812809419</c:v>
                </c:pt>
                <c:pt idx="988">
                  <c:v>0.1173207690618372</c:v>
                </c:pt>
                <c:pt idx="989">
                  <c:v>0.11204522614591128</c:v>
                </c:pt>
                <c:pt idx="990">
                  <c:v>0.10467942665157426</c:v>
                </c:pt>
                <c:pt idx="991">
                  <c:v>0.11184616521216828</c:v>
                </c:pt>
                <c:pt idx="992">
                  <c:v>0.11184616521216828</c:v>
                </c:pt>
                <c:pt idx="993">
                  <c:v>0.11184616521216828</c:v>
                </c:pt>
                <c:pt idx="994">
                  <c:v>0.11184616521216828</c:v>
                </c:pt>
                <c:pt idx="995">
                  <c:v>0.11214471768807921</c:v>
                </c:pt>
                <c:pt idx="996">
                  <c:v>0.10089687966342376</c:v>
                </c:pt>
                <c:pt idx="997">
                  <c:v>0.09810987089220902</c:v>
                </c:pt>
                <c:pt idx="998">
                  <c:v>0.10567473132028882</c:v>
                </c:pt>
                <c:pt idx="999">
                  <c:v>0.10567473132028882</c:v>
                </c:pt>
                <c:pt idx="1000">
                  <c:v>0.10567473132028882</c:v>
                </c:pt>
                <c:pt idx="1001">
                  <c:v>0.10786463513968192</c:v>
                </c:pt>
                <c:pt idx="1002">
                  <c:v>0.10637156136249959</c:v>
                </c:pt>
                <c:pt idx="1003">
                  <c:v>0.11911247316433737</c:v>
                </c:pt>
                <c:pt idx="1004">
                  <c:v>0.12020742507403392</c:v>
                </c:pt>
                <c:pt idx="1005">
                  <c:v>0.1146333296821973</c:v>
                </c:pt>
                <c:pt idx="1006">
                  <c:v>0.1146333296821973</c:v>
                </c:pt>
                <c:pt idx="1007">
                  <c:v>0.1146333296821973</c:v>
                </c:pt>
                <c:pt idx="1008">
                  <c:v>0.1179180297124729</c:v>
                </c:pt>
                <c:pt idx="1009">
                  <c:v>0.1156596184149048</c:v>
                </c:pt>
                <c:pt idx="1010">
                  <c:v>0.12639964475758725</c:v>
                </c:pt>
                <c:pt idx="1011">
                  <c:v>0.12288653456712328</c:v>
                </c:pt>
                <c:pt idx="1012">
                  <c:v>0.12077868402272629</c:v>
                </c:pt>
                <c:pt idx="1013">
                  <c:v>0.12077868402272629</c:v>
                </c:pt>
                <c:pt idx="1014">
                  <c:v>0.12077868402272629</c:v>
                </c:pt>
                <c:pt idx="1015">
                  <c:v>0.1279052522892994</c:v>
                </c:pt>
                <c:pt idx="1016">
                  <c:v>0.13252250061948811</c:v>
                </c:pt>
                <c:pt idx="1017">
                  <c:v>0.13252250061948811</c:v>
                </c:pt>
                <c:pt idx="1018">
                  <c:v>0.13021379860498672</c:v>
                </c:pt>
                <c:pt idx="1019">
                  <c:v>0.12569705385925745</c:v>
                </c:pt>
                <c:pt idx="1020">
                  <c:v>0.12569705385925745</c:v>
                </c:pt>
                <c:pt idx="1021">
                  <c:v>0.12569705385925745</c:v>
                </c:pt>
                <c:pt idx="1022">
                  <c:v>0.12670068841452276</c:v>
                </c:pt>
                <c:pt idx="1023">
                  <c:v>0.13011345071934177</c:v>
                </c:pt>
                <c:pt idx="1024">
                  <c:v>0.12880853895891975</c:v>
                </c:pt>
                <c:pt idx="1025">
                  <c:v>0.13041465007509112</c:v>
                </c:pt>
                <c:pt idx="1026">
                  <c:v>0.12820637379564181</c:v>
                </c:pt>
                <c:pt idx="1027">
                  <c:v>0.12820637379564181</c:v>
                </c:pt>
                <c:pt idx="1028">
                  <c:v>0.12820637379564181</c:v>
                </c:pt>
                <c:pt idx="1029">
                  <c:v>0.13011345071934155</c:v>
                </c:pt>
                <c:pt idx="1030">
                  <c:v>0.13613588084619033</c:v>
                </c:pt>
                <c:pt idx="1031">
                  <c:v>0.1443666651018951</c:v>
                </c:pt>
                <c:pt idx="1032">
                  <c:v>0.1443666651018951</c:v>
                </c:pt>
                <c:pt idx="1033">
                  <c:v>0.15089099035578335</c:v>
                </c:pt>
                <c:pt idx="1034">
                  <c:v>0.15089099035578335</c:v>
                </c:pt>
                <c:pt idx="1035">
                  <c:v>0.15089099035578335</c:v>
                </c:pt>
                <c:pt idx="1036">
                  <c:v>0.15089099035578335</c:v>
                </c:pt>
                <c:pt idx="1037">
                  <c:v>0.15058971315062686</c:v>
                </c:pt>
                <c:pt idx="1038">
                  <c:v>0.1623336075967956</c:v>
                </c:pt>
                <c:pt idx="1039">
                  <c:v>0.15781670715225204</c:v>
                </c:pt>
                <c:pt idx="1040">
                  <c:v>0.16624818717924716</c:v>
                </c:pt>
                <c:pt idx="1041">
                  <c:v>0.16624818717924716</c:v>
                </c:pt>
                <c:pt idx="1042">
                  <c:v>0.16624818717924716</c:v>
                </c:pt>
                <c:pt idx="1043">
                  <c:v>0.1650436233044703</c:v>
                </c:pt>
                <c:pt idx="1044">
                  <c:v>0.17126690490142327</c:v>
                </c:pt>
                <c:pt idx="1045">
                  <c:v>0.15651187324123716</c:v>
                </c:pt>
                <c:pt idx="1046">
                  <c:v>0.14667521141758222</c:v>
                </c:pt>
                <c:pt idx="1047">
                  <c:v>0.1391471737590213</c:v>
                </c:pt>
                <c:pt idx="1048">
                  <c:v>0.1391471737590213</c:v>
                </c:pt>
                <c:pt idx="1049">
                  <c:v>0.1391471737590213</c:v>
                </c:pt>
                <c:pt idx="1050">
                  <c:v>0.15089099035578313</c:v>
                </c:pt>
                <c:pt idx="1051">
                  <c:v>0.14697633292392442</c:v>
                </c:pt>
                <c:pt idx="1052">
                  <c:v>0.12439206424942806</c:v>
                </c:pt>
                <c:pt idx="1053">
                  <c:v>0.11867075562892193</c:v>
                </c:pt>
                <c:pt idx="1054">
                  <c:v>0.1319201797573959</c:v>
                </c:pt>
                <c:pt idx="1055">
                  <c:v>0.1319201797573959</c:v>
                </c:pt>
                <c:pt idx="1056">
                  <c:v>0.1319201797573959</c:v>
                </c:pt>
                <c:pt idx="1057">
                  <c:v>0.1309163895033163</c:v>
                </c:pt>
                <c:pt idx="1058">
                  <c:v>0.12710231350532397</c:v>
                </c:pt>
                <c:pt idx="1059">
                  <c:v>0.14557107327785723</c:v>
                </c:pt>
                <c:pt idx="1060">
                  <c:v>0.1251951587322171</c:v>
                </c:pt>
                <c:pt idx="1061">
                  <c:v>0.10542133150044775</c:v>
                </c:pt>
                <c:pt idx="1062">
                  <c:v>0.10542133150044775</c:v>
                </c:pt>
                <c:pt idx="1063">
                  <c:v>0.10542133150044775</c:v>
                </c:pt>
                <c:pt idx="1064">
                  <c:v>0.07641324115652237</c:v>
                </c:pt>
                <c:pt idx="1065">
                  <c:v>0.08374058304379295</c:v>
                </c:pt>
                <c:pt idx="1066">
                  <c:v>0.08173308038504112</c:v>
                </c:pt>
                <c:pt idx="1067">
                  <c:v>0.10451804483082783</c:v>
                </c:pt>
                <c:pt idx="1068">
                  <c:v>0.10943633681795184</c:v>
                </c:pt>
                <c:pt idx="1069">
                  <c:v>0.10943633681795184</c:v>
                </c:pt>
                <c:pt idx="1070">
                  <c:v>0.10943633681795184</c:v>
                </c:pt>
                <c:pt idx="1071">
                  <c:v>0.11023935345133395</c:v>
                </c:pt>
                <c:pt idx="1072">
                  <c:v>0.1273030092766143</c:v>
                </c:pt>
                <c:pt idx="1073">
                  <c:v>0.1303142243400386</c:v>
                </c:pt>
                <c:pt idx="1074">
                  <c:v>0.1482811668349393</c:v>
                </c:pt>
                <c:pt idx="1075">
                  <c:v>0.15229617215244318</c:v>
                </c:pt>
                <c:pt idx="1076">
                  <c:v>0.15229617215244318</c:v>
                </c:pt>
                <c:pt idx="1077">
                  <c:v>0.15229617215244318</c:v>
                </c:pt>
                <c:pt idx="1078">
                  <c:v>0.16383921512850752</c:v>
                </c:pt>
                <c:pt idx="1079">
                  <c:v>0.16092842580013533</c:v>
                </c:pt>
                <c:pt idx="1080">
                  <c:v>0.16695077807757697</c:v>
                </c:pt>
                <c:pt idx="1081">
                  <c:v>0.15771628141719973</c:v>
                </c:pt>
                <c:pt idx="1082">
                  <c:v>0.17337475544582026</c:v>
                </c:pt>
                <c:pt idx="1083">
                  <c:v>0.17337475544582026</c:v>
                </c:pt>
                <c:pt idx="1084">
                  <c:v>0.17337475544582026</c:v>
                </c:pt>
                <c:pt idx="1085">
                  <c:v>0.16905862862197418</c:v>
                </c:pt>
                <c:pt idx="1086">
                  <c:v>0.17136725278706866</c:v>
                </c:pt>
                <c:pt idx="1087">
                  <c:v>0.16494327541882536</c:v>
                </c:pt>
                <c:pt idx="1088">
                  <c:v>0.16594714352231188</c:v>
                </c:pt>
                <c:pt idx="1089">
                  <c:v>0.1741777720792026</c:v>
                </c:pt>
                <c:pt idx="1090">
                  <c:v>0.1741777720792026</c:v>
                </c:pt>
                <c:pt idx="1091">
                  <c:v>0.1741777720792026</c:v>
                </c:pt>
                <c:pt idx="1092">
                  <c:v>0.1741777720792026</c:v>
                </c:pt>
                <c:pt idx="1093">
                  <c:v>0.15169392913975854</c:v>
                </c:pt>
                <c:pt idx="1094">
                  <c:v>0.14818081894929458</c:v>
                </c:pt>
                <c:pt idx="1095">
                  <c:v>0.14677563715263453</c:v>
                </c:pt>
                <c:pt idx="1096">
                  <c:v>0.12730300927661475</c:v>
                </c:pt>
                <c:pt idx="1097">
                  <c:v>0.12730300927661475</c:v>
                </c:pt>
                <c:pt idx="1098">
                  <c:v>0.12730300927661475</c:v>
                </c:pt>
                <c:pt idx="1099">
                  <c:v>0.1389464779877314</c:v>
                </c:pt>
                <c:pt idx="1100">
                  <c:v>0.14055235555568157</c:v>
                </c:pt>
                <c:pt idx="1101">
                  <c:v>0.15058971315062686</c:v>
                </c:pt>
                <c:pt idx="1102">
                  <c:v>0.1606272264443862</c:v>
                </c:pt>
                <c:pt idx="1103">
                  <c:v>0.16644896079994465</c:v>
                </c:pt>
                <c:pt idx="1104">
                  <c:v>0.16644896079994465</c:v>
                </c:pt>
                <c:pt idx="1105">
                  <c:v>0.16644896079994465</c:v>
                </c:pt>
                <c:pt idx="1106">
                  <c:v>0.17046396611744852</c:v>
                </c:pt>
                <c:pt idx="1107">
                  <c:v>0.16925940224267166</c:v>
                </c:pt>
                <c:pt idx="1108">
                  <c:v>0.16594714352231188</c:v>
                </c:pt>
                <c:pt idx="1109">
                  <c:v>0.18672460530934654</c:v>
                </c:pt>
                <c:pt idx="1110">
                  <c:v>0.18200700909351286</c:v>
                </c:pt>
                <c:pt idx="1111">
                  <c:v>0.18200700909351286</c:v>
                </c:pt>
                <c:pt idx="1112">
                  <c:v>0.18200700909351286</c:v>
                </c:pt>
                <c:pt idx="1113">
                  <c:v>0.18652375383924236</c:v>
                </c:pt>
                <c:pt idx="1114">
                  <c:v>0.1946540345104879</c:v>
                </c:pt>
                <c:pt idx="1115">
                  <c:v>0.18963539463771872</c:v>
                </c:pt>
                <c:pt idx="1116">
                  <c:v>0.20288474091678554</c:v>
                </c:pt>
                <c:pt idx="1117">
                  <c:v>0.20007429947405853</c:v>
                </c:pt>
                <c:pt idx="1118">
                  <c:v>0.20007429947405853</c:v>
                </c:pt>
                <c:pt idx="1119">
                  <c:v>0.20007429947405853</c:v>
                </c:pt>
                <c:pt idx="1120">
                  <c:v>0.19997395158841336</c:v>
                </c:pt>
                <c:pt idx="1121">
                  <c:v>0.19234548819480057</c:v>
                </c:pt>
                <c:pt idx="1122">
                  <c:v>0.1951559296375276</c:v>
                </c:pt>
                <c:pt idx="1123">
                  <c:v>0.18923392524573113</c:v>
                </c:pt>
                <c:pt idx="1124">
                  <c:v>0.19927136069008355</c:v>
                </c:pt>
                <c:pt idx="1125">
                  <c:v>0.19927136069008355</c:v>
                </c:pt>
                <c:pt idx="1126">
                  <c:v>0.19927136069008355</c:v>
                </c:pt>
                <c:pt idx="1127">
                  <c:v>0.19174332303152286</c:v>
                </c:pt>
                <c:pt idx="1128">
                  <c:v>0.1948548859805923</c:v>
                </c:pt>
                <c:pt idx="1129">
                  <c:v>0.19977317796771632</c:v>
                </c:pt>
                <c:pt idx="1130">
                  <c:v>0.19856876979175353</c:v>
                </c:pt>
                <c:pt idx="1131">
                  <c:v>0.20609680745031422</c:v>
                </c:pt>
                <c:pt idx="1132">
                  <c:v>0.20609680745031422</c:v>
                </c:pt>
                <c:pt idx="1133">
                  <c:v>0.20609680745031422</c:v>
                </c:pt>
                <c:pt idx="1134">
                  <c:v>0.21231993334845312</c:v>
                </c:pt>
                <c:pt idx="1135">
                  <c:v>0.199672752232664</c:v>
                </c:pt>
                <c:pt idx="1136">
                  <c:v>0.20449077418354977</c:v>
                </c:pt>
                <c:pt idx="1137">
                  <c:v>0.2039888790565101</c:v>
                </c:pt>
                <c:pt idx="1138">
                  <c:v>0.21101509943743801</c:v>
                </c:pt>
                <c:pt idx="1139">
                  <c:v>0.21101509943743801</c:v>
                </c:pt>
                <c:pt idx="1140">
                  <c:v>0.21101509943743801</c:v>
                </c:pt>
                <c:pt idx="1141">
                  <c:v>0.2051933650818798</c:v>
                </c:pt>
                <c:pt idx="1142">
                  <c:v>0.20258361941044312</c:v>
                </c:pt>
                <c:pt idx="1143">
                  <c:v>0.19194401880281298</c:v>
                </c:pt>
                <c:pt idx="1144">
                  <c:v>0.19475446024554</c:v>
                </c:pt>
                <c:pt idx="1145">
                  <c:v>0.192646609701143</c:v>
                </c:pt>
                <c:pt idx="1146">
                  <c:v>0.192646609701143</c:v>
                </c:pt>
                <c:pt idx="1147">
                  <c:v>0.192646609701143</c:v>
                </c:pt>
                <c:pt idx="1148">
                  <c:v>0.19886989129809596</c:v>
                </c:pt>
                <c:pt idx="1149">
                  <c:v>0.198167222550359</c:v>
                </c:pt>
                <c:pt idx="1150">
                  <c:v>0.19284730547243334</c:v>
                </c:pt>
                <c:pt idx="1151">
                  <c:v>0.17488044082693954</c:v>
                </c:pt>
                <c:pt idx="1152">
                  <c:v>0.17939718557266882</c:v>
                </c:pt>
                <c:pt idx="1153">
                  <c:v>0.17939718557266882</c:v>
                </c:pt>
                <c:pt idx="1154">
                  <c:v>0.17939718557266882</c:v>
                </c:pt>
                <c:pt idx="1155">
                  <c:v>0.1791964898013787</c:v>
                </c:pt>
                <c:pt idx="1156">
                  <c:v>0.19294773120748543</c:v>
                </c:pt>
                <c:pt idx="1157">
                  <c:v>0.20720086774063184</c:v>
                </c:pt>
                <c:pt idx="1158">
                  <c:v>0.22075141337544824</c:v>
                </c:pt>
                <c:pt idx="1159">
                  <c:v>0.2175394246913267</c:v>
                </c:pt>
                <c:pt idx="1160">
                  <c:v>0.2175394246913267</c:v>
                </c:pt>
                <c:pt idx="1161">
                  <c:v>0.2175394246913267</c:v>
                </c:pt>
                <c:pt idx="1162">
                  <c:v>0.21904503222303884</c:v>
                </c:pt>
                <c:pt idx="1163">
                  <c:v>0.210011387032766</c:v>
                </c:pt>
                <c:pt idx="1164">
                  <c:v>0.20760233713261944</c:v>
                </c:pt>
                <c:pt idx="1165">
                  <c:v>0.2019814542471654</c:v>
                </c:pt>
                <c:pt idx="1166">
                  <c:v>0.19083988066308843</c:v>
                </c:pt>
                <c:pt idx="1167">
                  <c:v>0.19083988066308843</c:v>
                </c:pt>
                <c:pt idx="1168">
                  <c:v>0.19083988066308843</c:v>
                </c:pt>
                <c:pt idx="1169">
                  <c:v>0.19676204075369874</c:v>
                </c:pt>
                <c:pt idx="1170">
                  <c:v>0.2000742994740583</c:v>
                </c:pt>
                <c:pt idx="1171">
                  <c:v>0.2000742994740583</c:v>
                </c:pt>
                <c:pt idx="1172">
                  <c:v>0.20459119991860186</c:v>
                </c:pt>
                <c:pt idx="1173">
                  <c:v>0.20890724889304102</c:v>
                </c:pt>
                <c:pt idx="1174">
                  <c:v>0.20890724889304102</c:v>
                </c:pt>
                <c:pt idx="1175">
                  <c:v>0.20890724889304102</c:v>
                </c:pt>
                <c:pt idx="1176">
                  <c:v>0.21312302783124193</c:v>
                </c:pt>
                <c:pt idx="1177">
                  <c:v>0.21492967901988957</c:v>
                </c:pt>
                <c:pt idx="1178">
                  <c:v>0.2140263145008623</c:v>
                </c:pt>
                <c:pt idx="1179">
                  <c:v>0.2140263145008623</c:v>
                </c:pt>
                <c:pt idx="1180">
                  <c:v>0.222256943057753</c:v>
                </c:pt>
                <c:pt idx="1181">
                  <c:v>0.222256943057753</c:v>
                </c:pt>
                <c:pt idx="1182">
                  <c:v>0.222256943057753</c:v>
                </c:pt>
                <c:pt idx="1183">
                  <c:v>0.22486676657859683</c:v>
                </c:pt>
                <c:pt idx="1184">
                  <c:v>0.227074965008639</c:v>
                </c:pt>
                <c:pt idx="1185">
                  <c:v>0.23359929026252746</c:v>
                </c:pt>
                <c:pt idx="1186">
                  <c:v>0.23430188116085748</c:v>
                </c:pt>
                <c:pt idx="1187">
                  <c:v>0.23580756654197654</c:v>
                </c:pt>
                <c:pt idx="1188">
                  <c:v>0.23580756654197654</c:v>
                </c:pt>
                <c:pt idx="1189">
                  <c:v>0.23580756654197654</c:v>
                </c:pt>
                <c:pt idx="1190">
                  <c:v>0.23289669936419743</c:v>
                </c:pt>
                <c:pt idx="1191">
                  <c:v>0.22556935747692708</c:v>
                </c:pt>
                <c:pt idx="1192">
                  <c:v>0.2343018811608577</c:v>
                </c:pt>
                <c:pt idx="1193">
                  <c:v>0.22657306988159975</c:v>
                </c:pt>
                <c:pt idx="1194">
                  <c:v>0.2251678880849397</c:v>
                </c:pt>
                <c:pt idx="1195">
                  <c:v>0.2251678880849397</c:v>
                </c:pt>
                <c:pt idx="1196">
                  <c:v>0.2251678880849397</c:v>
                </c:pt>
                <c:pt idx="1197">
                  <c:v>0.2276772080213243</c:v>
                </c:pt>
                <c:pt idx="1198">
                  <c:v>0.22297891845843076</c:v>
                </c:pt>
                <c:pt idx="1199">
                  <c:v>0.18662776064701725</c:v>
                </c:pt>
                <c:pt idx="1200">
                  <c:v>0.18672896487613966</c:v>
                </c:pt>
                <c:pt idx="1201">
                  <c:v>0.19604465846803576</c:v>
                </c:pt>
                <c:pt idx="1202">
                  <c:v>0.19604465846803576</c:v>
                </c:pt>
                <c:pt idx="1203">
                  <c:v>0.19604465846803576</c:v>
                </c:pt>
                <c:pt idx="1204">
                  <c:v>0.20343638181490942</c:v>
                </c:pt>
                <c:pt idx="1205">
                  <c:v>0.21356202063741225</c:v>
                </c:pt>
                <c:pt idx="1206">
                  <c:v>0.21356202063741225</c:v>
                </c:pt>
                <c:pt idx="1207">
                  <c:v>0.2145746078744848</c:v>
                </c:pt>
                <c:pt idx="1208">
                  <c:v>0.20536027421052494</c:v>
                </c:pt>
                <c:pt idx="1209">
                  <c:v>0.20536027421052494</c:v>
                </c:pt>
                <c:pt idx="1210">
                  <c:v>0.20536027421052494</c:v>
                </c:pt>
                <c:pt idx="1211">
                  <c:v>0.1930068967568186</c:v>
                </c:pt>
                <c:pt idx="1212">
                  <c:v>0.18976672658735683</c:v>
                </c:pt>
                <c:pt idx="1213">
                  <c:v>0.18976672658735683</c:v>
                </c:pt>
                <c:pt idx="1214">
                  <c:v>0.18743778372703113</c:v>
                </c:pt>
                <c:pt idx="1215">
                  <c:v>0.19979108333133055</c:v>
                </c:pt>
                <c:pt idx="1216">
                  <c:v>0.19979108333133055</c:v>
                </c:pt>
                <c:pt idx="1217">
                  <c:v>0.19979108333133055</c:v>
                </c:pt>
                <c:pt idx="1218">
                  <c:v>0.20809418968615412</c:v>
                </c:pt>
                <c:pt idx="1219">
                  <c:v>0.19644970893274616</c:v>
                </c:pt>
                <c:pt idx="1220">
                  <c:v>0.19655091316186857</c:v>
                </c:pt>
                <c:pt idx="1221">
                  <c:v>0.19655091316186857</c:v>
                </c:pt>
                <c:pt idx="1222">
                  <c:v>0.1783247321416006</c:v>
                </c:pt>
                <c:pt idx="1223">
                  <c:v>0.1783247321416006</c:v>
                </c:pt>
                <c:pt idx="1224">
                  <c:v>0.1783247321416006</c:v>
                </c:pt>
                <c:pt idx="1225">
                  <c:v>0.17812216798454195</c:v>
                </c:pt>
                <c:pt idx="1226">
                  <c:v>0.18146362023253304</c:v>
                </c:pt>
                <c:pt idx="1227">
                  <c:v>0.20070246633928024</c:v>
                </c:pt>
                <c:pt idx="1228">
                  <c:v>0.20080367056840243</c:v>
                </c:pt>
                <c:pt idx="1229">
                  <c:v>0.21103059146943437</c:v>
                </c:pt>
                <c:pt idx="1230">
                  <c:v>0.21103059146943437</c:v>
                </c:pt>
                <c:pt idx="1231">
                  <c:v>0.21103059146943437</c:v>
                </c:pt>
                <c:pt idx="1232">
                  <c:v>0.21103059146943437</c:v>
                </c:pt>
                <c:pt idx="1233">
                  <c:v>0.2248015287755163</c:v>
                </c:pt>
                <c:pt idx="1234">
                  <c:v>0.22925685033910903</c:v>
                </c:pt>
                <c:pt idx="1235">
                  <c:v>0.23604103691362077</c:v>
                </c:pt>
                <c:pt idx="1236">
                  <c:v>0.23593975483509144</c:v>
                </c:pt>
                <c:pt idx="1237">
                  <c:v>0.23593975483509144</c:v>
                </c:pt>
                <c:pt idx="1238">
                  <c:v>0.23593975483509144</c:v>
                </c:pt>
                <c:pt idx="1239">
                  <c:v>0.22115630814134413</c:v>
                </c:pt>
                <c:pt idx="1240">
                  <c:v>0.22925685033910903</c:v>
                </c:pt>
                <c:pt idx="1241">
                  <c:v>0.22561162970493687</c:v>
                </c:pt>
                <c:pt idx="1242">
                  <c:v>0.23502844967654823</c:v>
                </c:pt>
                <c:pt idx="1243">
                  <c:v>0.22713047163584177</c:v>
                </c:pt>
                <c:pt idx="1244">
                  <c:v>0.22713047163584177</c:v>
                </c:pt>
                <c:pt idx="1245">
                  <c:v>0.22713047163584177</c:v>
                </c:pt>
                <c:pt idx="1246">
                  <c:v>0.21720724127158353</c:v>
                </c:pt>
                <c:pt idx="1247">
                  <c:v>0.2282442631020365</c:v>
                </c:pt>
                <c:pt idx="1248">
                  <c:v>0.23421842659653458</c:v>
                </c:pt>
                <c:pt idx="1249">
                  <c:v>0.23847118400306866</c:v>
                </c:pt>
                <c:pt idx="1250">
                  <c:v>0.22854803148821756</c:v>
                </c:pt>
                <c:pt idx="1251">
                  <c:v>0.22854803148821756</c:v>
                </c:pt>
                <c:pt idx="1252">
                  <c:v>0.22854803148821756</c:v>
                </c:pt>
                <c:pt idx="1253">
                  <c:v>0.23847118400306866</c:v>
                </c:pt>
                <c:pt idx="1254">
                  <c:v>0.23867374816012732</c:v>
                </c:pt>
                <c:pt idx="1255">
                  <c:v>0.23755987884452545</c:v>
                </c:pt>
                <c:pt idx="1256">
                  <c:v>0.2519383529229693</c:v>
                </c:pt>
                <c:pt idx="1257">
                  <c:v>0.25173586661531755</c:v>
                </c:pt>
                <c:pt idx="1258">
                  <c:v>0.25173586661531755</c:v>
                </c:pt>
                <c:pt idx="1259">
                  <c:v>0.25173586661531755</c:v>
                </c:pt>
                <c:pt idx="1260">
                  <c:v>0.25173586661531755</c:v>
                </c:pt>
                <c:pt idx="1261">
                  <c:v>0.25689992918039484</c:v>
                </c:pt>
                <c:pt idx="1262">
                  <c:v>0.2553810872494897</c:v>
                </c:pt>
                <c:pt idx="1263">
                  <c:v>0.25365968116152593</c:v>
                </c:pt>
                <c:pt idx="1264">
                  <c:v>0.23664857368598202</c:v>
                </c:pt>
                <c:pt idx="1265">
                  <c:v>0.23664857368598202</c:v>
                </c:pt>
                <c:pt idx="1266">
                  <c:v>0.23664857368598202</c:v>
                </c:pt>
                <c:pt idx="1267">
                  <c:v>0.23006695126852916</c:v>
                </c:pt>
                <c:pt idx="1268">
                  <c:v>0.22814305887291364</c:v>
                </c:pt>
                <c:pt idx="1269">
                  <c:v>0.23047184603442528</c:v>
                </c:pt>
                <c:pt idx="1270">
                  <c:v>0.21173941032032473</c:v>
                </c:pt>
                <c:pt idx="1271">
                  <c:v>0.22348525100166894</c:v>
                </c:pt>
                <c:pt idx="1272">
                  <c:v>0.22348525100166894</c:v>
                </c:pt>
                <c:pt idx="1273">
                  <c:v>0.22348525100166894</c:v>
                </c:pt>
                <c:pt idx="1274">
                  <c:v>0.21052433677560067</c:v>
                </c:pt>
                <c:pt idx="1275">
                  <c:v>0.2017149757269443</c:v>
                </c:pt>
                <c:pt idx="1276">
                  <c:v>0.22075125767663284</c:v>
                </c:pt>
                <c:pt idx="1277">
                  <c:v>0.20191746203459582</c:v>
                </c:pt>
                <c:pt idx="1278">
                  <c:v>0.21001808208176787</c:v>
                </c:pt>
                <c:pt idx="1279">
                  <c:v>0.21001808208176787</c:v>
                </c:pt>
                <c:pt idx="1280">
                  <c:v>0.21001808208176787</c:v>
                </c:pt>
                <c:pt idx="1281">
                  <c:v>0.17872978260630945</c:v>
                </c:pt>
                <c:pt idx="1282">
                  <c:v>0.17255305495475293</c:v>
                </c:pt>
                <c:pt idx="1283">
                  <c:v>0.1795397278369164</c:v>
                </c:pt>
                <c:pt idx="1284">
                  <c:v>0.16607263676642248</c:v>
                </c:pt>
                <c:pt idx="1285">
                  <c:v>0.189260394044116</c:v>
                </c:pt>
                <c:pt idx="1286">
                  <c:v>0.189260394044116</c:v>
                </c:pt>
                <c:pt idx="1287">
                  <c:v>0.189260394044116</c:v>
                </c:pt>
                <c:pt idx="1288">
                  <c:v>0.20110751680398953</c:v>
                </c:pt>
                <c:pt idx="1289">
                  <c:v>0.19250064206298467</c:v>
                </c:pt>
                <c:pt idx="1290">
                  <c:v>0.20222130827018403</c:v>
                </c:pt>
                <c:pt idx="1291">
                  <c:v>0.19715844993422915</c:v>
                </c:pt>
                <c:pt idx="1292">
                  <c:v>0.19462709861565863</c:v>
                </c:pt>
                <c:pt idx="1293">
                  <c:v>0.19462709861565863</c:v>
                </c:pt>
                <c:pt idx="1294">
                  <c:v>0.19462709861565863</c:v>
                </c:pt>
                <c:pt idx="1295">
                  <c:v>0.21214446078503513</c:v>
                </c:pt>
                <c:pt idx="1296">
                  <c:v>0.21275191970799012</c:v>
                </c:pt>
                <c:pt idx="1297">
                  <c:v>0.1993860328666186</c:v>
                </c:pt>
                <c:pt idx="1298">
                  <c:v>0.19766470462806196</c:v>
                </c:pt>
                <c:pt idx="1299">
                  <c:v>0.17700829866893897</c:v>
                </c:pt>
                <c:pt idx="1300">
                  <c:v>0.17700829866893897</c:v>
                </c:pt>
                <c:pt idx="1301">
                  <c:v>0.17700829866893897</c:v>
                </c:pt>
                <c:pt idx="1302">
                  <c:v>0.178527218449251</c:v>
                </c:pt>
                <c:pt idx="1303">
                  <c:v>0.18267877162666268</c:v>
                </c:pt>
                <c:pt idx="1304">
                  <c:v>0.18875413935028296</c:v>
                </c:pt>
                <c:pt idx="1305">
                  <c:v>0.14328992995343914</c:v>
                </c:pt>
                <c:pt idx="1306">
                  <c:v>0.07332145195683437</c:v>
                </c:pt>
                <c:pt idx="1307">
                  <c:v>0.07332145195683437</c:v>
                </c:pt>
                <c:pt idx="1308">
                  <c:v>0.07332145195683437</c:v>
                </c:pt>
                <c:pt idx="1309">
                  <c:v>0.06289204474815047</c:v>
                </c:pt>
                <c:pt idx="1310">
                  <c:v>0.048918543285009886</c:v>
                </c:pt>
                <c:pt idx="1311">
                  <c:v>0.14116347340076496</c:v>
                </c:pt>
                <c:pt idx="1312">
                  <c:v>0.10622987544172724</c:v>
                </c:pt>
                <c:pt idx="1313">
                  <c:v>0.12496238900523471</c:v>
                </c:pt>
                <c:pt idx="1314">
                  <c:v>0.12496238900523471</c:v>
                </c:pt>
                <c:pt idx="1315">
                  <c:v>0.12496238900523471</c:v>
                </c:pt>
                <c:pt idx="1316">
                  <c:v>0.14065721870693193</c:v>
                </c:pt>
                <c:pt idx="1317">
                  <c:v>0.14136595970841648</c:v>
                </c:pt>
                <c:pt idx="1318">
                  <c:v>0.12324106076667807</c:v>
                </c:pt>
                <c:pt idx="1319">
                  <c:v>0.12800007286704496</c:v>
                </c:pt>
                <c:pt idx="1320">
                  <c:v>0.12800007286704496</c:v>
                </c:pt>
                <c:pt idx="1321">
                  <c:v>0.12800007286704496</c:v>
                </c:pt>
                <c:pt idx="1322">
                  <c:v>0.12800007286704496</c:v>
                </c:pt>
                <c:pt idx="1323">
                  <c:v>0.10977389184677722</c:v>
                </c:pt>
                <c:pt idx="1324">
                  <c:v>0.1347842594415567</c:v>
                </c:pt>
                <c:pt idx="1325">
                  <c:v>0.14865647882616817</c:v>
                </c:pt>
                <c:pt idx="1326">
                  <c:v>0.169616653171472</c:v>
                </c:pt>
                <c:pt idx="1327">
                  <c:v>0.17640083974598353</c:v>
                </c:pt>
                <c:pt idx="1328">
                  <c:v>0.17640083974598353</c:v>
                </c:pt>
                <c:pt idx="1329">
                  <c:v>0.17640083974598353</c:v>
                </c:pt>
                <c:pt idx="1330">
                  <c:v>0.17862850052778012</c:v>
                </c:pt>
                <c:pt idx="1331">
                  <c:v>0.18460258617287106</c:v>
                </c:pt>
                <c:pt idx="1332">
                  <c:v>0.18460258617287106</c:v>
                </c:pt>
                <c:pt idx="1333">
                  <c:v>0.1889566256579347</c:v>
                </c:pt>
                <c:pt idx="1334">
                  <c:v>0.20910677692322488</c:v>
                </c:pt>
                <c:pt idx="1335">
                  <c:v>0.20910677692322488</c:v>
                </c:pt>
                <c:pt idx="1336">
                  <c:v>0.20910677692322488</c:v>
                </c:pt>
                <c:pt idx="1337">
                  <c:v>0.20667655198436985</c:v>
                </c:pt>
                <c:pt idx="1338">
                  <c:v>0.1996898791022066</c:v>
                </c:pt>
                <c:pt idx="1339">
                  <c:v>0.2007024663392789</c:v>
                </c:pt>
                <c:pt idx="1340">
                  <c:v>0.20465145535963214</c:v>
                </c:pt>
                <c:pt idx="1341">
                  <c:v>0.20627150151965967</c:v>
                </c:pt>
                <c:pt idx="1342">
                  <c:v>0.20627150151965967</c:v>
                </c:pt>
                <c:pt idx="1343">
                  <c:v>0.20627150151965967</c:v>
                </c:pt>
                <c:pt idx="1344">
                  <c:v>0.23563598644890993</c:v>
                </c:pt>
                <c:pt idx="1345">
                  <c:v>0.24221768671576993</c:v>
                </c:pt>
                <c:pt idx="1346">
                  <c:v>0.24333155603137158</c:v>
                </c:pt>
                <c:pt idx="1347">
                  <c:v>0.250014460527354</c:v>
                </c:pt>
                <c:pt idx="1348">
                  <c:v>0.25598862402185185</c:v>
                </c:pt>
                <c:pt idx="1349">
                  <c:v>0.25598862402185185</c:v>
                </c:pt>
                <c:pt idx="1350">
                  <c:v>0.25598862402185185</c:v>
                </c:pt>
                <c:pt idx="1351">
                  <c:v>0.25993761304220486</c:v>
                </c:pt>
                <c:pt idx="1352">
                  <c:v>0.25852005318982907</c:v>
                </c:pt>
                <c:pt idx="1353">
                  <c:v>0.24292650556666096</c:v>
                </c:pt>
                <c:pt idx="1354">
                  <c:v>0.2422176867157697</c:v>
                </c:pt>
                <c:pt idx="1355">
                  <c:v>0.2383699797739458</c:v>
                </c:pt>
                <c:pt idx="1356">
                  <c:v>0.2383699797739458</c:v>
                </c:pt>
                <c:pt idx="1357">
                  <c:v>0.2383699797739458</c:v>
                </c:pt>
                <c:pt idx="1358">
                  <c:v>0.2383699797739458</c:v>
                </c:pt>
                <c:pt idx="1359">
                  <c:v>0.259127589962191</c:v>
                </c:pt>
                <c:pt idx="1360">
                  <c:v>0.2501157426058829</c:v>
                </c:pt>
                <c:pt idx="1361">
                  <c:v>0.25467234624800494</c:v>
                </c:pt>
                <c:pt idx="1362">
                  <c:v>0.2520396350014982</c:v>
                </c:pt>
                <c:pt idx="1363">
                  <c:v>0.2520396350014982</c:v>
                </c:pt>
                <c:pt idx="1364">
                  <c:v>0.2520396350014982</c:v>
                </c:pt>
                <c:pt idx="1365">
                  <c:v>0.26135525074398736</c:v>
                </c:pt>
                <c:pt idx="1366">
                  <c:v>0.2641903704487387</c:v>
                </c:pt>
                <c:pt idx="1367">
                  <c:v>0.26743061846760763</c:v>
                </c:pt>
                <c:pt idx="1368">
                  <c:v>0.2636841936043133</c:v>
                </c:pt>
                <c:pt idx="1369">
                  <c:v>0.2734047819621057</c:v>
                </c:pt>
                <c:pt idx="1370">
                  <c:v>0.2734047819621057</c:v>
                </c:pt>
                <c:pt idx="1371">
                  <c:v>0.2734047819621057</c:v>
                </c:pt>
                <c:pt idx="1372">
                  <c:v>0.275024828122133</c:v>
                </c:pt>
                <c:pt idx="1373">
                  <c:v>0.28110027369516044</c:v>
                </c:pt>
                <c:pt idx="1374">
                  <c:v>0.2793789454566038</c:v>
                </c:pt>
                <c:pt idx="1375">
                  <c:v>0.28444172594315176</c:v>
                </c:pt>
                <c:pt idx="1376">
                  <c:v>0.26965827924940444</c:v>
                </c:pt>
                <c:pt idx="1377">
                  <c:v>0.26965827924940444</c:v>
                </c:pt>
                <c:pt idx="1378">
                  <c:v>0.26965827924940444</c:v>
                </c:pt>
                <c:pt idx="1379">
                  <c:v>0.2807906666034532</c:v>
                </c:pt>
                <c:pt idx="1380">
                  <c:v>0.2678317764619673</c:v>
                </c:pt>
                <c:pt idx="1381">
                  <c:v>0.26823994090295833</c:v>
                </c:pt>
                <c:pt idx="1382">
                  <c:v>0.26823994090295833</c:v>
                </c:pt>
                <c:pt idx="1383">
                  <c:v>0.2626277771510903</c:v>
                </c:pt>
                <c:pt idx="1384">
                  <c:v>0.2626277771510903</c:v>
                </c:pt>
                <c:pt idx="1385">
                  <c:v>0.2626277771510903</c:v>
                </c:pt>
                <c:pt idx="1386">
                  <c:v>0.2739540873780191</c:v>
                </c:pt>
                <c:pt idx="1387">
                  <c:v>0.2907905007842164</c:v>
                </c:pt>
                <c:pt idx="1388">
                  <c:v>0.2898721891790419</c:v>
                </c:pt>
                <c:pt idx="1389">
                  <c:v>0.30068827439238</c:v>
                </c:pt>
                <c:pt idx="1390">
                  <c:v>0.30650440359063325</c:v>
                </c:pt>
                <c:pt idx="1391">
                  <c:v>0.30650440359063325</c:v>
                </c:pt>
                <c:pt idx="1392">
                  <c:v>0.30650440359063325</c:v>
                </c:pt>
                <c:pt idx="1393">
                  <c:v>0.31221870576450805</c:v>
                </c:pt>
                <c:pt idx="1394">
                  <c:v>0.3115043596057183</c:v>
                </c:pt>
                <c:pt idx="1395">
                  <c:v>0.31681041948919475</c:v>
                </c:pt>
                <c:pt idx="1396">
                  <c:v>0.32436118917460455</c:v>
                </c:pt>
                <c:pt idx="1397">
                  <c:v>0.32436118917460455</c:v>
                </c:pt>
                <c:pt idx="1398">
                  <c:v>0.32436118917460455</c:v>
                </c:pt>
                <c:pt idx="1399">
                  <c:v>0.32436118917460455</c:v>
                </c:pt>
                <c:pt idx="1400">
                  <c:v>0.3128309135012908</c:v>
                </c:pt>
                <c:pt idx="1401">
                  <c:v>0.3150757790020382</c:v>
                </c:pt>
                <c:pt idx="1402">
                  <c:v>0.3222184620958639</c:v>
                </c:pt>
                <c:pt idx="1403">
                  <c:v>0.3249735526102018</c:v>
                </c:pt>
                <c:pt idx="1404">
                  <c:v>0.31834093883115266</c:v>
                </c:pt>
                <c:pt idx="1405">
                  <c:v>0.31834093883115266</c:v>
                </c:pt>
                <c:pt idx="1406">
                  <c:v>0.31834093883115266</c:v>
                </c:pt>
                <c:pt idx="1407">
                  <c:v>0.3201777177403158</c:v>
                </c:pt>
                <c:pt idx="1408">
                  <c:v>0.31466753671164027</c:v>
                </c:pt>
                <c:pt idx="1409">
                  <c:v>0.31976947544991785</c:v>
                </c:pt>
                <c:pt idx="1410">
                  <c:v>0.3250755353333943</c:v>
                </c:pt>
                <c:pt idx="1411">
                  <c:v>0.3240550853062132</c:v>
                </c:pt>
                <c:pt idx="1412">
                  <c:v>0.3240550853062132</c:v>
                </c:pt>
                <c:pt idx="1413">
                  <c:v>0.3240550853062132</c:v>
                </c:pt>
                <c:pt idx="1414">
                  <c:v>0.32783062584773215</c:v>
                </c:pt>
                <c:pt idx="1415">
                  <c:v>0.33007549134847936</c:v>
                </c:pt>
                <c:pt idx="1416">
                  <c:v>0.34589137687808846</c:v>
                </c:pt>
                <c:pt idx="1417">
                  <c:v>0.34313644206256466</c:v>
                </c:pt>
                <c:pt idx="1418">
                  <c:v>0.34568741143170345</c:v>
                </c:pt>
                <c:pt idx="1419">
                  <c:v>0.34568741143170345</c:v>
                </c:pt>
                <c:pt idx="1420">
                  <c:v>0.34568741143170345</c:v>
                </c:pt>
                <c:pt idx="1421">
                  <c:v>0.3396670053894373</c:v>
                </c:pt>
                <c:pt idx="1422">
                  <c:v>0.33721817444230506</c:v>
                </c:pt>
                <c:pt idx="1423">
                  <c:v>0.33272844344081065</c:v>
                </c:pt>
                <c:pt idx="1424">
                  <c:v>0.3260959853605754</c:v>
                </c:pt>
                <c:pt idx="1425">
                  <c:v>0.30936163252697746</c:v>
                </c:pt>
                <c:pt idx="1426">
                  <c:v>0.30936163252697746</c:v>
                </c:pt>
                <c:pt idx="1427">
                  <c:v>0.30936163252697746</c:v>
                </c:pt>
                <c:pt idx="1428">
                  <c:v>0.3282387124393158</c:v>
                </c:pt>
                <c:pt idx="1429">
                  <c:v>0.3245653103198034</c:v>
                </c:pt>
                <c:pt idx="1430">
                  <c:v>0.334463083927967</c:v>
                </c:pt>
                <c:pt idx="1431">
                  <c:v>0.3376262610338887</c:v>
                </c:pt>
                <c:pt idx="1432">
                  <c:v>0.34548329028650393</c:v>
                </c:pt>
                <c:pt idx="1433">
                  <c:v>0.34548329028650393</c:v>
                </c:pt>
                <c:pt idx="1434">
                  <c:v>0.34548329028650393</c:v>
                </c:pt>
                <c:pt idx="1435">
                  <c:v>0.34191187089018404</c:v>
                </c:pt>
                <c:pt idx="1436">
                  <c:v>0.3566054793682336</c:v>
                </c:pt>
                <c:pt idx="1437">
                  <c:v>0.3628298508568848</c:v>
                </c:pt>
                <c:pt idx="1438">
                  <c:v>0.36068712377814416</c:v>
                </c:pt>
                <c:pt idx="1439">
                  <c:v>0.36099322764653574</c:v>
                </c:pt>
                <c:pt idx="1440">
                  <c:v>0.36099322764653574</c:v>
                </c:pt>
                <c:pt idx="1441">
                  <c:v>0.36099322764653574</c:v>
                </c:pt>
                <c:pt idx="1442">
                  <c:v>0.3612993315149273</c:v>
                </c:pt>
                <c:pt idx="1443">
                  <c:v>0.35405450999909505</c:v>
                </c:pt>
                <c:pt idx="1444">
                  <c:v>0.35252399065713735</c:v>
                </c:pt>
                <c:pt idx="1445">
                  <c:v>0.3473199134968534</c:v>
                </c:pt>
                <c:pt idx="1446">
                  <c:v>0.36956444735912664</c:v>
                </c:pt>
                <c:pt idx="1447">
                  <c:v>0.36956444735912664</c:v>
                </c:pt>
                <c:pt idx="1448">
                  <c:v>0.36956444735912664</c:v>
                </c:pt>
                <c:pt idx="1449">
                  <c:v>0.36068712377814416</c:v>
                </c:pt>
                <c:pt idx="1450">
                  <c:v>0.3635441970156743</c:v>
                </c:pt>
                <c:pt idx="1451">
                  <c:v>0.3640542663304507</c:v>
                </c:pt>
                <c:pt idx="1452">
                  <c:v>0.3695644473591262</c:v>
                </c:pt>
                <c:pt idx="1453">
                  <c:v>0.36160543538331846</c:v>
                </c:pt>
                <c:pt idx="1454">
                  <c:v>0.36160543538331846</c:v>
                </c:pt>
                <c:pt idx="1455">
                  <c:v>0.36160543538331846</c:v>
                </c:pt>
                <c:pt idx="1456">
                  <c:v>0.36160543538331846</c:v>
                </c:pt>
                <c:pt idx="1457">
                  <c:v>0.3520137656435465</c:v>
                </c:pt>
                <c:pt idx="1458">
                  <c:v>0.357727912118607</c:v>
                </c:pt>
                <c:pt idx="1459">
                  <c:v>0.3668093568447883</c:v>
                </c:pt>
                <c:pt idx="1460">
                  <c:v>0.3680339280171685</c:v>
                </c:pt>
                <c:pt idx="1461">
                  <c:v>0.3680339280171685</c:v>
                </c:pt>
                <c:pt idx="1462">
                  <c:v>0.3680339280171685</c:v>
                </c:pt>
                <c:pt idx="1463">
                  <c:v>0.37466638609740377</c:v>
                </c:pt>
                <c:pt idx="1464">
                  <c:v>0.3767071304529519</c:v>
                </c:pt>
                <c:pt idx="1465">
                  <c:v>0.37976832483568135</c:v>
                </c:pt>
                <c:pt idx="1466">
                  <c:v>0.3933395005633571</c:v>
                </c:pt>
                <c:pt idx="1467">
                  <c:v>0.39129875620780896</c:v>
                </c:pt>
                <c:pt idx="1468">
                  <c:v>0.39129875620780896</c:v>
                </c:pt>
                <c:pt idx="1469">
                  <c:v>0.39129875620780896</c:v>
                </c:pt>
                <c:pt idx="1470">
                  <c:v>0.4003802009339903</c:v>
                </c:pt>
                <c:pt idx="1471">
                  <c:v>0.3989516643152251</c:v>
                </c:pt>
                <c:pt idx="1472">
                  <c:v>0.3976251104196524</c:v>
                </c:pt>
                <c:pt idx="1473">
                  <c:v>0.4034412396179057</c:v>
                </c:pt>
                <c:pt idx="1474">
                  <c:v>0.4056861051186529</c:v>
                </c:pt>
                <c:pt idx="1475">
                  <c:v>0.4056861051186529</c:v>
                </c:pt>
                <c:pt idx="1476">
                  <c:v>0.4056861051186529</c:v>
                </c:pt>
                <c:pt idx="1477">
                  <c:v>0.412318718897702</c:v>
                </c:pt>
                <c:pt idx="1478">
                  <c:v>0.40701265901422556</c:v>
                </c:pt>
                <c:pt idx="1479">
                  <c:v>0.40099240867077346</c:v>
                </c:pt>
                <c:pt idx="1480">
                  <c:v>0.39405369102333276</c:v>
                </c:pt>
                <c:pt idx="1481">
                  <c:v>0.40140049526235755</c:v>
                </c:pt>
                <c:pt idx="1482">
                  <c:v>0.40140049526235755</c:v>
                </c:pt>
                <c:pt idx="1483">
                  <c:v>0.40140049526235755</c:v>
                </c:pt>
                <c:pt idx="1484">
                  <c:v>0.40486977623667086</c:v>
                </c:pt>
                <c:pt idx="1485">
                  <c:v>0.41058407841054545</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-0.0012940759301398597</c:v>
                </c:pt>
                <c:pt idx="2">
                  <c:v>-0.005559269730191274</c:v>
                </c:pt>
                <c:pt idx="3">
                  <c:v>-0.004830250858506968</c:v>
                </c:pt>
                <c:pt idx="4">
                  <c:v>-0.009688861207955868</c:v>
                </c:pt>
                <c:pt idx="5">
                  <c:v>-0.009688861207955868</c:v>
                </c:pt>
                <c:pt idx="6">
                  <c:v>-0.009688861207955868</c:v>
                </c:pt>
                <c:pt idx="7">
                  <c:v>-0.0036727042582710423</c:v>
                </c:pt>
                <c:pt idx="8">
                  <c:v>-0.007073337156461301</c:v>
                </c:pt>
                <c:pt idx="9">
                  <c:v>0.0021342325334614554</c:v>
                </c:pt>
                <c:pt idx="10">
                  <c:v>0.0005101269391925012</c:v>
                </c:pt>
                <c:pt idx="11">
                  <c:v>-0.008279133646912573</c:v>
                </c:pt>
                <c:pt idx="12">
                  <c:v>-0.008279133646912573</c:v>
                </c:pt>
                <c:pt idx="13">
                  <c:v>-0.008279133646912573</c:v>
                </c:pt>
                <c:pt idx="14">
                  <c:v>-0.024395678316238123</c:v>
                </c:pt>
                <c:pt idx="15">
                  <c:v>-0.019537271183829752</c:v>
                </c:pt>
                <c:pt idx="16">
                  <c:v>-0.00918921372028092</c:v>
                </c:pt>
                <c:pt idx="17">
                  <c:v>0.004879951650155423</c:v>
                </c:pt>
                <c:pt idx="18">
                  <c:v>0.0052074118279774595</c:v>
                </c:pt>
                <c:pt idx="19">
                  <c:v>0.0052074118279774595</c:v>
                </c:pt>
                <c:pt idx="20">
                  <c:v>0.0052074118279774595</c:v>
                </c:pt>
                <c:pt idx="21">
                  <c:v>0.006821692910774502</c:v>
                </c:pt>
                <c:pt idx="22">
                  <c:v>-0.008290863105469337</c:v>
                </c:pt>
                <c:pt idx="23">
                  <c:v>-0.008938762262546751</c:v>
                </c:pt>
                <c:pt idx="24">
                  <c:v>-0.013521560292588664</c:v>
                </c:pt>
                <c:pt idx="25">
                  <c:v>-0.005088297139898668</c:v>
                </c:pt>
                <c:pt idx="26">
                  <c:v>-0.005088297139898668</c:v>
                </c:pt>
                <c:pt idx="27">
                  <c:v>-0.005088297139898668</c:v>
                </c:pt>
                <c:pt idx="28">
                  <c:v>-0.01695169879504821</c:v>
                </c:pt>
                <c:pt idx="29">
                  <c:v>-0.0008543032226471237</c:v>
                </c:pt>
                <c:pt idx="30">
                  <c:v>0.0070822094293230275</c:v>
                </c:pt>
                <c:pt idx="31">
                  <c:v>0.018904580196452914</c:v>
                </c:pt>
                <c:pt idx="32">
                  <c:v>0.020368503652881564</c:v>
                </c:pt>
                <c:pt idx="33">
                  <c:v>0.020368503652881564</c:v>
                </c:pt>
                <c:pt idx="34">
                  <c:v>0.020368503652881564</c:v>
                </c:pt>
                <c:pt idx="35">
                  <c:v>0.01820689833112099</c:v>
                </c:pt>
                <c:pt idx="36">
                  <c:v>0.013980259141554763</c:v>
                </c:pt>
                <c:pt idx="37">
                  <c:v>0.016061327479323095</c:v>
                </c:pt>
                <c:pt idx="38">
                  <c:v>0.02325987858211409</c:v>
                </c:pt>
                <c:pt idx="39">
                  <c:v>0.03284969634450374</c:v>
                </c:pt>
                <c:pt idx="40">
                  <c:v>0.03284969634450374</c:v>
                </c:pt>
                <c:pt idx="41">
                  <c:v>0.03284969634450374</c:v>
                </c:pt>
                <c:pt idx="42">
                  <c:v>0.05133593809220094</c:v>
                </c:pt>
                <c:pt idx="43">
                  <c:v>0.0451656228564048</c:v>
                </c:pt>
                <c:pt idx="44">
                  <c:v>0.05334132535944702</c:v>
                </c:pt>
                <c:pt idx="45">
                  <c:v>0.05714932729284827</c:v>
                </c:pt>
                <c:pt idx="46">
                  <c:v>0.056591371344387076</c:v>
                </c:pt>
                <c:pt idx="47">
                  <c:v>0.056591371344387076</c:v>
                </c:pt>
                <c:pt idx="48">
                  <c:v>0.056591371344387076</c:v>
                </c:pt>
                <c:pt idx="49">
                  <c:v>0.06108765730733379</c:v>
                </c:pt>
                <c:pt idx="50">
                  <c:v>0.06220154315373394</c:v>
                </c:pt>
                <c:pt idx="51">
                  <c:v>0.05906120478010535</c:v>
                </c:pt>
                <c:pt idx="52">
                  <c:v>0.07280293801295712</c:v>
                </c:pt>
                <c:pt idx="53">
                  <c:v>0.0714962958002292</c:v>
                </c:pt>
                <c:pt idx="54">
                  <c:v>0.0714962958002292</c:v>
                </c:pt>
                <c:pt idx="55">
                  <c:v>0.0714962958002292</c:v>
                </c:pt>
                <c:pt idx="56">
                  <c:v>0.07820173465064606</c:v>
                </c:pt>
                <c:pt idx="57">
                  <c:v>0.08078382677309959</c:v>
                </c:pt>
                <c:pt idx="58">
                  <c:v>0.08876964021897904</c:v>
                </c:pt>
                <c:pt idx="59">
                  <c:v>0.09169799634306863</c:v>
                </c:pt>
                <c:pt idx="60">
                  <c:v>0.09690612632159157</c:v>
                </c:pt>
                <c:pt idx="61">
                  <c:v>0.09690612632159157</c:v>
                </c:pt>
                <c:pt idx="62">
                  <c:v>0.09690612632159157</c:v>
                </c:pt>
                <c:pt idx="63">
                  <c:v>0.10320439805321557</c:v>
                </c:pt>
                <c:pt idx="64">
                  <c:v>0.09991601973154163</c:v>
                </c:pt>
                <c:pt idx="65">
                  <c:v>0.09167019485080119</c:v>
                </c:pt>
                <c:pt idx="66">
                  <c:v>0.09599619825174521</c:v>
                </c:pt>
                <c:pt idx="67">
                  <c:v>0.1029022155861481</c:v>
                </c:pt>
                <c:pt idx="68">
                  <c:v>0.1029022155861481</c:v>
                </c:pt>
                <c:pt idx="69">
                  <c:v>0.1029022155861481</c:v>
                </c:pt>
                <c:pt idx="70">
                  <c:v>0.10371764001833883</c:v>
                </c:pt>
                <c:pt idx="71">
                  <c:v>0.1068648376422705</c:v>
                </c:pt>
                <c:pt idx="72">
                  <c:v>0.10677581276510639</c:v>
                </c:pt>
                <c:pt idx="73">
                  <c:v>0.11046882300314831</c:v>
                </c:pt>
                <c:pt idx="74">
                  <c:v>0.10748006375367636</c:v>
                </c:pt>
                <c:pt idx="75">
                  <c:v>0.10748006375367636</c:v>
                </c:pt>
                <c:pt idx="76">
                  <c:v>0.10748006375367636</c:v>
                </c:pt>
                <c:pt idx="77">
                  <c:v>0.10078976476929968</c:v>
                </c:pt>
                <c:pt idx="78">
                  <c:v>0.0997524607914031</c:v>
                </c:pt>
                <c:pt idx="79">
                  <c:v>0.10279495517591819</c:v>
                </c:pt>
                <c:pt idx="80">
                  <c:v>0.107079068631323</c:v>
                </c:pt>
                <c:pt idx="81">
                  <c:v>0.0817719546521174</c:v>
                </c:pt>
                <c:pt idx="82">
                  <c:v>0.0817719546521174</c:v>
                </c:pt>
                <c:pt idx="83">
                  <c:v>0.0817719546521174</c:v>
                </c:pt>
                <c:pt idx="84">
                  <c:v>0.09370949447159838</c:v>
                </c:pt>
                <c:pt idx="85">
                  <c:v>0.07947923848426619</c:v>
                </c:pt>
                <c:pt idx="86">
                  <c:v>0.06925499839181937</c:v>
                </c:pt>
                <c:pt idx="87">
                  <c:v>0.08490644151790572</c:v>
                </c:pt>
                <c:pt idx="88">
                  <c:v>0.07642037478703889</c:v>
                </c:pt>
                <c:pt idx="89">
                  <c:v>0.07642037478703889</c:v>
                </c:pt>
                <c:pt idx="90">
                  <c:v>0.07642037478703889</c:v>
                </c:pt>
                <c:pt idx="91">
                  <c:v>0.08684388353609984</c:v>
                </c:pt>
                <c:pt idx="92">
                  <c:v>0.09768944498250254</c:v>
                </c:pt>
                <c:pt idx="93">
                  <c:v>0.09023147152818001</c:v>
                </c:pt>
                <c:pt idx="94">
                  <c:v>0.07275062376052222</c:v>
                </c:pt>
                <c:pt idx="95">
                  <c:v>7.855330481776335e-05</c:v>
                </c:pt>
                <c:pt idx="96">
                  <c:v>7.855330481776335e-05</c:v>
                </c:pt>
                <c:pt idx="97">
                  <c:v>7.855330481776335e-05</c:v>
                </c:pt>
                <c:pt idx="98">
                  <c:v>-0.012735540516684463</c:v>
                </c:pt>
                <c:pt idx="99">
                  <c:v>-0.00776237441380323</c:v>
                </c:pt>
                <c:pt idx="100">
                  <c:v>0.011177210860350284</c:v>
                </c:pt>
                <c:pt idx="101">
                  <c:v>0.01053753306524241</c:v>
                </c:pt>
                <c:pt idx="102">
                  <c:v>0.0030784159575181214</c:v>
                </c:pt>
                <c:pt idx="103">
                  <c:v>0.0030784159575181214</c:v>
                </c:pt>
                <c:pt idx="104">
                  <c:v>0.0030784159575181214</c:v>
                </c:pt>
                <c:pt idx="105">
                  <c:v>0.003594260098638724</c:v>
                </c:pt>
                <c:pt idx="106">
                  <c:v>0.015028899362507842</c:v>
                </c:pt>
                <c:pt idx="107">
                  <c:v>0.024431559161862237</c:v>
                </c:pt>
                <c:pt idx="108">
                  <c:v>0.03492185884180765</c:v>
                </c:pt>
                <c:pt idx="109">
                  <c:v>0.036393947103708246</c:v>
                </c:pt>
                <c:pt idx="110">
                  <c:v>0.036393947103708246</c:v>
                </c:pt>
                <c:pt idx="111">
                  <c:v>0.036393947103708246</c:v>
                </c:pt>
                <c:pt idx="112">
                  <c:v>0.04563807862702762</c:v>
                </c:pt>
                <c:pt idx="113">
                  <c:v>0.048592269905317176</c:v>
                </c:pt>
                <c:pt idx="114">
                  <c:v>0.05009074385468182</c:v>
                </c:pt>
                <c:pt idx="115">
                  <c:v>0.050918959837368716</c:v>
                </c:pt>
                <c:pt idx="116">
                  <c:v>0.05029093607726587</c:v>
                </c:pt>
                <c:pt idx="117">
                  <c:v>0.05029093607726587</c:v>
                </c:pt>
                <c:pt idx="118">
                  <c:v>0.05029093607726587</c:v>
                </c:pt>
                <c:pt idx="119">
                  <c:v>0.05600320246647317</c:v>
                </c:pt>
                <c:pt idx="120">
                  <c:v>0.05580062552705267</c:v>
                </c:pt>
                <c:pt idx="121">
                  <c:v>0.04135617826961435</c:v>
                </c:pt>
                <c:pt idx="122">
                  <c:v>0.042413412341192336</c:v>
                </c:pt>
                <c:pt idx="123">
                  <c:v>0.04256323945026197</c:v>
                </c:pt>
                <c:pt idx="124">
                  <c:v>0.04256323945026197</c:v>
                </c:pt>
                <c:pt idx="125">
                  <c:v>0.04256323945026197</c:v>
                </c:pt>
                <c:pt idx="126">
                  <c:v>0.039338315309527916</c:v>
                </c:pt>
                <c:pt idx="127">
                  <c:v>0.06042012502123284</c:v>
                </c:pt>
                <c:pt idx="128">
                  <c:v>0.0666647857593996</c:v>
                </c:pt>
                <c:pt idx="129">
                  <c:v>0.056381490902688736</c:v>
                </c:pt>
                <c:pt idx="130">
                  <c:v>0.06671532022432802</c:v>
                </c:pt>
                <c:pt idx="131">
                  <c:v>0.06671532022432802</c:v>
                </c:pt>
                <c:pt idx="132">
                  <c:v>0.06671532022432802</c:v>
                </c:pt>
                <c:pt idx="133">
                  <c:v>0.06598343651970406</c:v>
                </c:pt>
                <c:pt idx="134">
                  <c:v>0.05476283237259216</c:v>
                </c:pt>
                <c:pt idx="135">
                  <c:v>0.04927658771925847</c:v>
                </c:pt>
                <c:pt idx="136">
                  <c:v>0.043978023918948006</c:v>
                </c:pt>
                <c:pt idx="137">
                  <c:v>0.033780809201571005</c:v>
                </c:pt>
                <c:pt idx="138">
                  <c:v>0.033780809201571005</c:v>
                </c:pt>
                <c:pt idx="139">
                  <c:v>0.033780809201571005</c:v>
                </c:pt>
                <c:pt idx="140">
                  <c:v>0.03513893138280655</c:v>
                </c:pt>
                <c:pt idx="141">
                  <c:v>0.028798772045689702</c:v>
                </c:pt>
                <c:pt idx="142">
                  <c:v>0.029483270367901326</c:v>
                </c:pt>
                <c:pt idx="143">
                  <c:v>0.02695217290676144</c:v>
                </c:pt>
                <c:pt idx="144">
                  <c:v>0.05349938679728816</c:v>
                </c:pt>
                <c:pt idx="145">
                  <c:v>0.05349938679728816</c:v>
                </c:pt>
                <c:pt idx="146">
                  <c:v>0.05349938679728816</c:v>
                </c:pt>
                <c:pt idx="147">
                  <c:v>0.08322504275452491</c:v>
                </c:pt>
                <c:pt idx="148">
                  <c:v>0.09794085531954377</c:v>
                </c:pt>
                <c:pt idx="149">
                  <c:v>0.1049220423123558</c:v>
                </c:pt>
                <c:pt idx="150">
                  <c:v>0.08816617971544072</c:v>
                </c:pt>
                <c:pt idx="151">
                  <c:v>0.09946932374930384</c:v>
                </c:pt>
                <c:pt idx="152">
                  <c:v>0.09946932374930384</c:v>
                </c:pt>
                <c:pt idx="153">
                  <c:v>0.09946932374930384</c:v>
                </c:pt>
                <c:pt idx="154">
                  <c:v>0.10235689014418958</c:v>
                </c:pt>
                <c:pt idx="155">
                  <c:v>0.11335949764516284</c:v>
                </c:pt>
                <c:pt idx="156">
                  <c:v>0.13821365436087563</c:v>
                </c:pt>
                <c:pt idx="157">
                  <c:v>0.12176226357426922</c:v>
                </c:pt>
                <c:pt idx="158">
                  <c:v>0.10989806522248946</c:v>
                </c:pt>
                <c:pt idx="159">
                  <c:v>0.10989806522248946</c:v>
                </c:pt>
                <c:pt idx="160">
                  <c:v>0.10989806522248946</c:v>
                </c:pt>
                <c:pt idx="161">
                  <c:v>0.11473465999409238</c:v>
                </c:pt>
                <c:pt idx="162">
                  <c:v>0.13140020842969835</c:v>
                </c:pt>
                <c:pt idx="163">
                  <c:v>0.10128562745596348</c:v>
                </c:pt>
                <c:pt idx="164">
                  <c:v>0.061099044332220354</c:v>
                </c:pt>
                <c:pt idx="165">
                  <c:v>0.027329210824986072</c:v>
                </c:pt>
                <c:pt idx="166">
                  <c:v>0.027329210824986072</c:v>
                </c:pt>
                <c:pt idx="167">
                  <c:v>0.027329210824986072</c:v>
                </c:pt>
                <c:pt idx="168">
                  <c:v>0.023558967441864143</c:v>
                </c:pt>
                <c:pt idx="169">
                  <c:v>0.017427585370660026</c:v>
                </c:pt>
                <c:pt idx="170">
                  <c:v>0.00919488472658081</c:v>
                </c:pt>
                <c:pt idx="171">
                  <c:v>0.014342094699036467</c:v>
                </c:pt>
                <c:pt idx="172">
                  <c:v>0.040387636639601876</c:v>
                </c:pt>
                <c:pt idx="173">
                  <c:v>0.040387636639601876</c:v>
                </c:pt>
                <c:pt idx="174">
                  <c:v>0.040387636639601876</c:v>
                </c:pt>
                <c:pt idx="175">
                  <c:v>0.026435717076575438</c:v>
                </c:pt>
                <c:pt idx="176">
                  <c:v>0.018078304355261254</c:v>
                </c:pt>
                <c:pt idx="177">
                  <c:v>0.035436571285992535</c:v>
                </c:pt>
                <c:pt idx="178">
                  <c:v>0.02668354039117049</c:v>
                </c:pt>
                <c:pt idx="179">
                  <c:v>0.020210963605548526</c:v>
                </c:pt>
                <c:pt idx="180">
                  <c:v>0.020210963605548526</c:v>
                </c:pt>
                <c:pt idx="181">
                  <c:v>0.020210963605548526</c:v>
                </c:pt>
                <c:pt idx="182">
                  <c:v>-0.006721395448645362</c:v>
                </c:pt>
                <c:pt idx="183">
                  <c:v>-0.009021518015221663</c:v>
                </c:pt>
                <c:pt idx="184">
                  <c:v>0.020171886854518428</c:v>
                </c:pt>
                <c:pt idx="185">
                  <c:v>0.017330499059662108</c:v>
                </c:pt>
                <c:pt idx="186">
                  <c:v>0.0068632813062463605</c:v>
                </c:pt>
                <c:pt idx="187">
                  <c:v>0.0068632813062463605</c:v>
                </c:pt>
                <c:pt idx="188">
                  <c:v>0.0068632813062463605</c:v>
                </c:pt>
                <c:pt idx="189">
                  <c:v>0.0016793466312639005</c:v>
                </c:pt>
                <c:pt idx="190">
                  <c:v>0.018589238325512625</c:v>
                </c:pt>
                <c:pt idx="191">
                  <c:v>0.022504802532092638</c:v>
                </c:pt>
                <c:pt idx="192">
                  <c:v>0.03475646614964667</c:v>
                </c:pt>
                <c:pt idx="193">
                  <c:v>0.047222612253001284</c:v>
                </c:pt>
                <c:pt idx="194">
                  <c:v>0.047222612253001284</c:v>
                </c:pt>
                <c:pt idx="195">
                  <c:v>0.047222612253001284</c:v>
                </c:pt>
                <c:pt idx="196">
                  <c:v>0.04068524646917293</c:v>
                </c:pt>
                <c:pt idx="197">
                  <c:v>0.05258271352437882</c:v>
                </c:pt>
                <c:pt idx="198">
                  <c:v>0.03654340634013442</c:v>
                </c:pt>
                <c:pt idx="199">
                  <c:v>0.05688033773233303</c:v>
                </c:pt>
                <c:pt idx="200">
                  <c:v>0.06147543972720704</c:v>
                </c:pt>
                <c:pt idx="201">
                  <c:v>0.06147543972720704</c:v>
                </c:pt>
                <c:pt idx="202">
                  <c:v>0.06147543972720704</c:v>
                </c:pt>
                <c:pt idx="203">
                  <c:v>0.06956907277359803</c:v>
                </c:pt>
                <c:pt idx="204">
                  <c:v>0.08778157553152544</c:v>
                </c:pt>
                <c:pt idx="205">
                  <c:v>0.08737968483254233</c:v>
                </c:pt>
                <c:pt idx="206">
                  <c:v>0.06898625063945119</c:v>
                </c:pt>
                <c:pt idx="207">
                  <c:v>0.07948184094324473</c:v>
                </c:pt>
                <c:pt idx="208">
                  <c:v>0.07948184094324473</c:v>
                </c:pt>
                <c:pt idx="209">
                  <c:v>0.07948184094324473</c:v>
                </c:pt>
                <c:pt idx="210">
                  <c:v>0.08529303842636615</c:v>
                </c:pt>
                <c:pt idx="211">
                  <c:v>0.0466150818158797</c:v>
                </c:pt>
                <c:pt idx="212">
                  <c:v>0.0346790300812978</c:v>
                </c:pt>
                <c:pt idx="213">
                  <c:v>0.03630713832760635</c:v>
                </c:pt>
                <c:pt idx="214">
                  <c:v>0.034564675383781385</c:v>
                </c:pt>
                <c:pt idx="215">
                  <c:v>0.034564675383781385</c:v>
                </c:pt>
                <c:pt idx="216">
                  <c:v>0.034564675383781385</c:v>
                </c:pt>
                <c:pt idx="217">
                  <c:v>0.018841732352816054</c:v>
                </c:pt>
                <c:pt idx="218">
                  <c:v>0.01227243123074273</c:v>
                </c:pt>
                <c:pt idx="219">
                  <c:v>0.019236412761891586</c:v>
                </c:pt>
                <c:pt idx="220">
                  <c:v>0.007325413114078083</c:v>
                </c:pt>
                <c:pt idx="221">
                  <c:v>0.007287119413855514</c:v>
                </c:pt>
                <c:pt idx="222">
                  <c:v>0.007287119413855514</c:v>
                </c:pt>
                <c:pt idx="223">
                  <c:v>0.007287119413855514</c:v>
                </c:pt>
                <c:pt idx="224">
                  <c:v>0.01421862768218718</c:v>
                </c:pt>
                <c:pt idx="225">
                  <c:v>0.02586685370332109</c:v>
                </c:pt>
                <c:pt idx="226">
                  <c:v>0.01881632330114602</c:v>
                </c:pt>
                <c:pt idx="227">
                  <c:v>0.00154248160575432</c:v>
                </c:pt>
                <c:pt idx="228">
                  <c:v>-0.013055110559960448</c:v>
                </c:pt>
                <c:pt idx="229">
                  <c:v>-0.013055110559960448</c:v>
                </c:pt>
                <c:pt idx="230">
                  <c:v>-0.013055110559960448</c:v>
                </c:pt>
                <c:pt idx="231">
                  <c:v>-0.04970185758230705</c:v>
                </c:pt>
                <c:pt idx="232">
                  <c:v>-0.07295782114127436</c:v>
                </c:pt>
                <c:pt idx="233">
                  <c:v>-0.06436967092496759</c:v>
                </c:pt>
                <c:pt idx="234">
                  <c:v>-0.04359729560744452</c:v>
                </c:pt>
                <c:pt idx="235">
                  <c:v>-0.06978034789415832</c:v>
                </c:pt>
                <c:pt idx="236">
                  <c:v>-0.06978034789415832</c:v>
                </c:pt>
                <c:pt idx="237">
                  <c:v>-0.06978034789415832</c:v>
                </c:pt>
                <c:pt idx="238">
                  <c:v>-0.06640416717550501</c:v>
                </c:pt>
                <c:pt idx="239">
                  <c:v>-0.05999754956498893</c:v>
                </c:pt>
                <c:pt idx="240">
                  <c:v>-0.045916997643523416</c:v>
                </c:pt>
                <c:pt idx="241">
                  <c:v>-0.07436621293793655</c:v>
                </c:pt>
                <c:pt idx="242">
                  <c:v>-0.0806152724511967</c:v>
                </c:pt>
                <c:pt idx="243">
                  <c:v>-0.0806152724511967</c:v>
                </c:pt>
                <c:pt idx="244">
                  <c:v>-0.0806152724511967</c:v>
                </c:pt>
                <c:pt idx="245">
                  <c:v>-0.11110159614061155</c:v>
                </c:pt>
                <c:pt idx="246">
                  <c:v>-0.10578107548283255</c:v>
                </c:pt>
                <c:pt idx="247">
                  <c:v>-0.11590268405200443</c:v>
                </c:pt>
                <c:pt idx="248">
                  <c:v>-0.11818062414395836</c:v>
                </c:pt>
                <c:pt idx="249">
                  <c:v>-0.09359882134826936</c:v>
                </c:pt>
                <c:pt idx="250">
                  <c:v>-0.09359882134826936</c:v>
                </c:pt>
                <c:pt idx="251">
                  <c:v>-0.09359882134826936</c:v>
                </c:pt>
                <c:pt idx="252">
                  <c:v>-0.10331972231060793</c:v>
                </c:pt>
                <c:pt idx="253">
                  <c:v>-0.08015262405533241</c:v>
                </c:pt>
                <c:pt idx="254">
                  <c:v>-0.11304640367997454</c:v>
                </c:pt>
                <c:pt idx="255">
                  <c:v>-0.11022520779838152</c:v>
                </c:pt>
                <c:pt idx="256">
                  <c:v>-0.10726098157286201</c:v>
                </c:pt>
                <c:pt idx="257">
                  <c:v>-0.10726098157286201</c:v>
                </c:pt>
                <c:pt idx="258">
                  <c:v>-0.10726098157286201</c:v>
                </c:pt>
                <c:pt idx="259">
                  <c:v>-0.09206923174547321</c:v>
                </c:pt>
                <c:pt idx="260">
                  <c:v>-0.09547263682516782</c:v>
                </c:pt>
                <c:pt idx="261">
                  <c:v>-0.08745619262000115</c:v>
                </c:pt>
                <c:pt idx="262">
                  <c:v>-0.07152119184923778</c:v>
                </c:pt>
                <c:pt idx="263">
                  <c:v>-0.05082754730609962</c:v>
                </c:pt>
                <c:pt idx="264">
                  <c:v>-0.05082754730609962</c:v>
                </c:pt>
                <c:pt idx="265">
                  <c:v>-0.05082754730609962</c:v>
                </c:pt>
                <c:pt idx="266">
                  <c:v>-0.05054335771502483</c:v>
                </c:pt>
                <c:pt idx="267">
                  <c:v>-0.054603112615589255</c:v>
                </c:pt>
                <c:pt idx="268">
                  <c:v>-0.05995734802388464</c:v>
                </c:pt>
                <c:pt idx="269">
                  <c:v>-0.0397008916010847</c:v>
                </c:pt>
                <c:pt idx="270">
                  <c:v>-0.06129378760063675</c:v>
                </c:pt>
                <c:pt idx="271">
                  <c:v>-0.06129378760063675</c:v>
                </c:pt>
                <c:pt idx="272">
                  <c:v>-0.06129378760063675</c:v>
                </c:pt>
                <c:pt idx="273">
                  <c:v>-0.06539450975383743</c:v>
                </c:pt>
                <c:pt idx="274">
                  <c:v>-0.06563571281865899</c:v>
                </c:pt>
                <c:pt idx="275">
                  <c:v>-0.07848304813004914</c:v>
                </c:pt>
                <c:pt idx="276">
                  <c:v>-0.09767980858759351</c:v>
                </c:pt>
                <c:pt idx="277">
                  <c:v>-0.11690483837122534</c:v>
                </c:pt>
                <c:pt idx="278">
                  <c:v>-0.11690483837122534</c:v>
                </c:pt>
                <c:pt idx="279">
                  <c:v>-0.11690483837122534</c:v>
                </c:pt>
                <c:pt idx="280">
                  <c:v>-0.1448041596371754</c:v>
                </c:pt>
                <c:pt idx="281">
                  <c:v>-0.15555201974198796</c:v>
                </c:pt>
                <c:pt idx="282">
                  <c:v>-0.14196896359328448</c:v>
                </c:pt>
                <c:pt idx="283">
                  <c:v>-0.16590445368787654</c:v>
                </c:pt>
                <c:pt idx="284">
                  <c:v>-0.16569510430816736</c:v>
                </c:pt>
                <c:pt idx="285">
                  <c:v>-0.16569510430816736</c:v>
                </c:pt>
                <c:pt idx="286">
                  <c:v>-0.16569510430816736</c:v>
                </c:pt>
                <c:pt idx="287">
                  <c:v>-0.16190529307063206</c:v>
                </c:pt>
                <c:pt idx="288">
                  <c:v>-0.1455757052061868</c:v>
                </c:pt>
                <c:pt idx="289">
                  <c:v>-0.1493192328715951</c:v>
                </c:pt>
                <c:pt idx="290">
                  <c:v>-0.14200744045421565</c:v>
                </c:pt>
                <c:pt idx="291">
                  <c:v>-0.11595974898214367</c:v>
                </c:pt>
                <c:pt idx="292">
                  <c:v>-0.11595974898214367</c:v>
                </c:pt>
                <c:pt idx="293">
                  <c:v>-0.11595974898214367</c:v>
                </c:pt>
                <c:pt idx="294">
                  <c:v>-0.11741091046587437</c:v>
                </c:pt>
                <c:pt idx="295">
                  <c:v>-0.12906486343406487</c:v>
                </c:pt>
                <c:pt idx="296">
                  <c:v>-0.13021688181196156</c:v>
                </c:pt>
                <c:pt idx="297">
                  <c:v>-0.1364996359312215</c:v>
                </c:pt>
                <c:pt idx="298">
                  <c:v>-0.14186125905484348</c:v>
                </c:pt>
                <c:pt idx="299">
                  <c:v>-0.14186125905484348</c:v>
                </c:pt>
                <c:pt idx="300">
                  <c:v>-0.14186125905484348</c:v>
                </c:pt>
                <c:pt idx="301">
                  <c:v>-0.15309128583410558</c:v>
                </c:pt>
                <c:pt idx="302">
                  <c:v>-0.1623739582570165</c:v>
                </c:pt>
                <c:pt idx="303">
                  <c:v>-0.16117960525587283</c:v>
                </c:pt>
                <c:pt idx="304">
                  <c:v>-0.16177599935149667</c:v>
                </c:pt>
                <c:pt idx="305">
                  <c:v>-0.16135427315171536</c:v>
                </c:pt>
                <c:pt idx="306">
                  <c:v>-0.16135427315171536</c:v>
                </c:pt>
                <c:pt idx="307">
                  <c:v>-0.16135427315171536</c:v>
                </c:pt>
                <c:pt idx="308">
                  <c:v>-0.17689831851690907</c:v>
                </c:pt>
                <c:pt idx="309">
                  <c:v>-0.1767681333895733</c:v>
                </c:pt>
                <c:pt idx="310">
                  <c:v>-0.17962386396951646</c:v>
                </c:pt>
                <c:pt idx="311">
                  <c:v>-0.18468696518354366</c:v>
                </c:pt>
                <c:pt idx="312">
                  <c:v>-0.16897283536239138</c:v>
                </c:pt>
                <c:pt idx="313">
                  <c:v>-0.16897283536239138</c:v>
                </c:pt>
                <c:pt idx="314">
                  <c:v>-0.16897283536239138</c:v>
                </c:pt>
                <c:pt idx="315">
                  <c:v>-0.17187414778401644</c:v>
                </c:pt>
                <c:pt idx="316">
                  <c:v>-0.149558125516827</c:v>
                </c:pt>
                <c:pt idx="317">
                  <c:v>-0.1466635037234898</c:v>
                </c:pt>
                <c:pt idx="318">
                  <c:v>-0.13769517793258768</c:v>
                </c:pt>
                <c:pt idx="319">
                  <c:v>-0.1431604136190554</c:v>
                </c:pt>
                <c:pt idx="320">
                  <c:v>-0.1431604136190554</c:v>
                </c:pt>
                <c:pt idx="321">
                  <c:v>-0.1431604136190554</c:v>
                </c:pt>
                <c:pt idx="322">
                  <c:v>-0.14373681012076545</c:v>
                </c:pt>
                <c:pt idx="323">
                  <c:v>-0.1585258781396971</c:v>
                </c:pt>
                <c:pt idx="324">
                  <c:v>-0.11260576435209357</c:v>
                </c:pt>
                <c:pt idx="325">
                  <c:v>-0.10239682313866005</c:v>
                </c:pt>
                <c:pt idx="326">
                  <c:v>-0.11813084788060624</c:v>
                </c:pt>
                <c:pt idx="327">
                  <c:v>-0.11813084788060624</c:v>
                </c:pt>
                <c:pt idx="328">
                  <c:v>-0.11813084788060624</c:v>
                </c:pt>
                <c:pt idx="329">
                  <c:v>-0.11918885865159945</c:v>
                </c:pt>
                <c:pt idx="330">
                  <c:v>-0.12370833245503687</c:v>
                </c:pt>
                <c:pt idx="331">
                  <c:v>-0.1365051112884914</c:v>
                </c:pt>
                <c:pt idx="332">
                  <c:v>-0.1318639434090565</c:v>
                </c:pt>
                <c:pt idx="333">
                  <c:v>-0.13281364685443098</c:v>
                </c:pt>
                <c:pt idx="334">
                  <c:v>-0.13281364685443098</c:v>
                </c:pt>
                <c:pt idx="335">
                  <c:v>-0.13281364685443098</c:v>
                </c:pt>
                <c:pt idx="336">
                  <c:v>-0.12486695949939519</c:v>
                </c:pt>
                <c:pt idx="337">
                  <c:v>-0.14024027333575573</c:v>
                </c:pt>
                <c:pt idx="338">
                  <c:v>-0.11706900051522373</c:v>
                </c:pt>
                <c:pt idx="339">
                  <c:v>-0.11900207979637467</c:v>
                </c:pt>
                <c:pt idx="340">
                  <c:v>-0.10331378629553911</c:v>
                </c:pt>
                <c:pt idx="341">
                  <c:v>-0.10331378629553911</c:v>
                </c:pt>
                <c:pt idx="342">
                  <c:v>-0.10331378629553911</c:v>
                </c:pt>
                <c:pt idx="343">
                  <c:v>-0.10291372943730892</c:v>
                </c:pt>
                <c:pt idx="344">
                  <c:v>-0.10195397810654372</c:v>
                </c:pt>
                <c:pt idx="345">
                  <c:v>-0.10861104599111004</c:v>
                </c:pt>
                <c:pt idx="346">
                  <c:v>-0.10794234533564384</c:v>
                </c:pt>
                <c:pt idx="347">
                  <c:v>-0.12006234599450105</c:v>
                </c:pt>
                <c:pt idx="348">
                  <c:v>-0.12006234599450105</c:v>
                </c:pt>
                <c:pt idx="349">
                  <c:v>-0.12006234599450105</c:v>
                </c:pt>
                <c:pt idx="350">
                  <c:v>-0.1352162285793871</c:v>
                </c:pt>
                <c:pt idx="351">
                  <c:v>-0.13644554048293633</c:v>
                </c:pt>
                <c:pt idx="352">
                  <c:v>-0.1321188625194215</c:v>
                </c:pt>
                <c:pt idx="353">
                  <c:v>-0.12129952144984357</c:v>
                </c:pt>
                <c:pt idx="354">
                  <c:v>-0.14769630606565276</c:v>
                </c:pt>
                <c:pt idx="355">
                  <c:v>-0.14769630606565276</c:v>
                </c:pt>
                <c:pt idx="356">
                  <c:v>-0.14769630606565276</c:v>
                </c:pt>
                <c:pt idx="357">
                  <c:v>-0.14748498392942422</c:v>
                </c:pt>
                <c:pt idx="358">
                  <c:v>-0.16532237915330905</c:v>
                </c:pt>
                <c:pt idx="359">
                  <c:v>-0.175932697423117</c:v>
                </c:pt>
                <c:pt idx="360">
                  <c:v>-0.18555042793885135</c:v>
                </c:pt>
                <c:pt idx="361">
                  <c:v>-0.21839637646596066</c:v>
                </c:pt>
                <c:pt idx="362">
                  <c:v>-0.21839637646596066</c:v>
                </c:pt>
                <c:pt idx="363">
                  <c:v>-0.21839637646596066</c:v>
                </c:pt>
                <c:pt idx="364">
                  <c:v>-0.21571261959581645</c:v>
                </c:pt>
                <c:pt idx="365">
                  <c:v>-0.2192288485118209</c:v>
                </c:pt>
                <c:pt idx="366">
                  <c:v>-0.20679862211643296</c:v>
                </c:pt>
                <c:pt idx="367">
                  <c:v>-0.2010093468519072</c:v>
                </c:pt>
                <c:pt idx="368">
                  <c:v>-0.18410528263046766</c:v>
                </c:pt>
                <c:pt idx="369">
                  <c:v>-0.18410528263046766</c:v>
                </c:pt>
                <c:pt idx="370">
                  <c:v>-0.18410528263046766</c:v>
                </c:pt>
                <c:pt idx="371">
                  <c:v>-0.17887812813720794</c:v>
                </c:pt>
                <c:pt idx="372">
                  <c:v>-0.20500233510845178</c:v>
                </c:pt>
                <c:pt idx="373">
                  <c:v>-0.20102681123566668</c:v>
                </c:pt>
                <c:pt idx="374">
                  <c:v>-0.2077293383518064</c:v>
                </c:pt>
                <c:pt idx="375">
                  <c:v>-0.2140145737575987</c:v>
                </c:pt>
                <c:pt idx="376">
                  <c:v>-0.2140145737575987</c:v>
                </c:pt>
                <c:pt idx="377">
                  <c:v>-0.2140145737575987</c:v>
                </c:pt>
                <c:pt idx="378">
                  <c:v>-0.2253861617412809</c:v>
                </c:pt>
                <c:pt idx="379">
                  <c:v>-0.21497200591345667</c:v>
                </c:pt>
                <c:pt idx="380">
                  <c:v>-0.22008856326685533</c:v>
                </c:pt>
                <c:pt idx="381">
                  <c:v>-0.23125797651105007</c:v>
                </c:pt>
                <c:pt idx="382">
                  <c:v>-0.24870218488836304</c:v>
                </c:pt>
                <c:pt idx="383">
                  <c:v>-0.24870218488836304</c:v>
                </c:pt>
                <c:pt idx="384">
                  <c:v>-0.24870218488836304</c:v>
                </c:pt>
                <c:pt idx="385">
                  <c:v>-0.23670631452843705</c:v>
                </c:pt>
                <c:pt idx="386">
                  <c:v>-0.2574272880901214</c:v>
                </c:pt>
                <c:pt idx="387">
                  <c:v>-0.24169800489009563</c:v>
                </c:pt>
                <c:pt idx="388">
                  <c:v>-0.2535658064577334</c:v>
                </c:pt>
                <c:pt idx="389">
                  <c:v>-0.2617799635036625</c:v>
                </c:pt>
                <c:pt idx="390">
                  <c:v>-0.2617799635036625</c:v>
                </c:pt>
                <c:pt idx="391">
                  <c:v>-0.2617799635036625</c:v>
                </c:pt>
                <c:pt idx="392">
                  <c:v>-0.24400874219529667</c:v>
                </c:pt>
                <c:pt idx="393">
                  <c:v>-0.2213244816075225</c:v>
                </c:pt>
                <c:pt idx="394">
                  <c:v>-0.22177120669739347</c:v>
                </c:pt>
                <c:pt idx="395">
                  <c:v>-0.2283217744597863</c:v>
                </c:pt>
                <c:pt idx="396">
                  <c:v>-0.24846074333274348</c:v>
                </c:pt>
                <c:pt idx="397">
                  <c:v>-0.24846074333274348</c:v>
                </c:pt>
                <c:pt idx="398">
                  <c:v>-0.24846074333274348</c:v>
                </c:pt>
                <c:pt idx="399">
                  <c:v>-0.24976478343634756</c:v>
                </c:pt>
                <c:pt idx="400">
                  <c:v>-0.2604906563743953</c:v>
                </c:pt>
                <c:pt idx="401">
                  <c:v>-0.2621772180572164</c:v>
                </c:pt>
                <c:pt idx="402">
                  <c:v>-0.2434066632590397</c:v>
                </c:pt>
                <c:pt idx="403">
                  <c:v>-0.25796613726974593</c:v>
                </c:pt>
                <c:pt idx="404">
                  <c:v>-0.25796613726974593</c:v>
                </c:pt>
                <c:pt idx="405">
                  <c:v>-0.25796613726974593</c:v>
                </c:pt>
                <c:pt idx="406">
                  <c:v>-0.2386192406869989</c:v>
                </c:pt>
                <c:pt idx="407">
                  <c:v>-0.22998036680869904</c:v>
                </c:pt>
                <c:pt idx="408">
                  <c:v>-0.23835490925754932</c:v>
                </c:pt>
                <c:pt idx="409">
                  <c:v>-0.24097488878964635</c:v>
                </c:pt>
                <c:pt idx="410">
                  <c:v>-0.2246797608371034</c:v>
                </c:pt>
                <c:pt idx="411">
                  <c:v>-0.2246797608371034</c:v>
                </c:pt>
                <c:pt idx="412">
                  <c:v>-0.2246797608371034</c:v>
                </c:pt>
                <c:pt idx="413">
                  <c:v>-0.2297046684229026</c:v>
                </c:pt>
                <c:pt idx="414">
                  <c:v>-0.20955658275123357</c:v>
                </c:pt>
                <c:pt idx="415">
                  <c:v>-0.2024340294055631</c:v>
                </c:pt>
                <c:pt idx="416">
                  <c:v>-0.2078540225424571</c:v>
                </c:pt>
                <c:pt idx="417">
                  <c:v>-0.192167686269469</c:v>
                </c:pt>
                <c:pt idx="418">
                  <c:v>-0.192167686269469</c:v>
                </c:pt>
                <c:pt idx="419">
                  <c:v>-0.192167686269469</c:v>
                </c:pt>
                <c:pt idx="420">
                  <c:v>-0.19626468698550692</c:v>
                </c:pt>
                <c:pt idx="421">
                  <c:v>-0.18726553529231948</c:v>
                </c:pt>
                <c:pt idx="422">
                  <c:v>-0.21124223973650247</c:v>
                </c:pt>
                <c:pt idx="423">
                  <c:v>-0.21595825495912968</c:v>
                </c:pt>
                <c:pt idx="424">
                  <c:v>-0.19863090171359044</c:v>
                </c:pt>
                <c:pt idx="425">
                  <c:v>-0.19863090171359044</c:v>
                </c:pt>
                <c:pt idx="426">
                  <c:v>-0.19863090171359044</c:v>
                </c:pt>
                <c:pt idx="427">
                  <c:v>-0.19940325289090266</c:v>
                </c:pt>
                <c:pt idx="428">
                  <c:v>-0.18410395896184817</c:v>
                </c:pt>
                <c:pt idx="429">
                  <c:v>-0.19733237902219958</c:v>
                </c:pt>
                <c:pt idx="430">
                  <c:v>-0.1542987342047042</c:v>
                </c:pt>
                <c:pt idx="431">
                  <c:v>-0.13932887586075648</c:v>
                </c:pt>
                <c:pt idx="432">
                  <c:v>-0.13932887586075648</c:v>
                </c:pt>
                <c:pt idx="433">
                  <c:v>-0.13932887586075648</c:v>
                </c:pt>
                <c:pt idx="434">
                  <c:v>-0.15133853630365113</c:v>
                </c:pt>
                <c:pt idx="435">
                  <c:v>-0.13346880432698782</c:v>
                </c:pt>
                <c:pt idx="436">
                  <c:v>-0.1372736409402905</c:v>
                </c:pt>
                <c:pt idx="437">
                  <c:v>-0.13606088691791585</c:v>
                </c:pt>
                <c:pt idx="438">
                  <c:v>-0.1310781007039814</c:v>
                </c:pt>
                <c:pt idx="439">
                  <c:v>-0.1310781007039814</c:v>
                </c:pt>
                <c:pt idx="440">
                  <c:v>-0.1310781007039814</c:v>
                </c:pt>
                <c:pt idx="441">
                  <c:v>-0.13422840679424797</c:v>
                </c:pt>
                <c:pt idx="442">
                  <c:v>-0.12313124071687909</c:v>
                </c:pt>
                <c:pt idx="443">
                  <c:v>-0.11100275320860076</c:v>
                </c:pt>
                <c:pt idx="444">
                  <c:v>-0.10860207024333612</c:v>
                </c:pt>
                <c:pt idx="445">
                  <c:v>-0.10291164509827344</c:v>
                </c:pt>
                <c:pt idx="446">
                  <c:v>-0.10291164509827344</c:v>
                </c:pt>
                <c:pt idx="447">
                  <c:v>-0.10291164509827344</c:v>
                </c:pt>
                <c:pt idx="448">
                  <c:v>-0.11472179113650227</c:v>
                </c:pt>
                <c:pt idx="449">
                  <c:v>-0.10941045835092689</c:v>
                </c:pt>
                <c:pt idx="450">
                  <c:v>-0.08348446184483871</c:v>
                </c:pt>
                <c:pt idx="451">
                  <c:v>-0.07627250814219189</c:v>
                </c:pt>
                <c:pt idx="452">
                  <c:v>-0.07561575647393481</c:v>
                </c:pt>
                <c:pt idx="453">
                  <c:v>-0.07561575647393481</c:v>
                </c:pt>
                <c:pt idx="454">
                  <c:v>-0.07561575647393481</c:v>
                </c:pt>
                <c:pt idx="455">
                  <c:v>-0.08905181267306916</c:v>
                </c:pt>
                <c:pt idx="456">
                  <c:v>-0.097963969529132</c:v>
                </c:pt>
                <c:pt idx="457">
                  <c:v>-0.09509030478759128</c:v>
                </c:pt>
                <c:pt idx="458">
                  <c:v>-0.08760058029556406</c:v>
                </c:pt>
                <c:pt idx="459">
                  <c:v>-0.08952276944683624</c:v>
                </c:pt>
                <c:pt idx="460">
                  <c:v>-0.08952276944683624</c:v>
                </c:pt>
                <c:pt idx="461">
                  <c:v>-0.08952276944683624</c:v>
                </c:pt>
                <c:pt idx="462">
                  <c:v>-0.07744003479417894</c:v>
                </c:pt>
                <c:pt idx="463">
                  <c:v>-0.0677270101913009</c:v>
                </c:pt>
                <c:pt idx="464">
                  <c:v>-0.0674587606027135</c:v>
                </c:pt>
                <c:pt idx="465">
                  <c:v>-0.0876639399480077</c:v>
                </c:pt>
                <c:pt idx="466">
                  <c:v>-0.09447327148612283</c:v>
                </c:pt>
                <c:pt idx="467">
                  <c:v>-0.09447327148612283</c:v>
                </c:pt>
                <c:pt idx="468">
                  <c:v>-0.09447327148612283</c:v>
                </c:pt>
                <c:pt idx="469">
                  <c:v>-0.09196962197491321</c:v>
                </c:pt>
                <c:pt idx="470">
                  <c:v>-0.09111658551030777</c:v>
                </c:pt>
                <c:pt idx="471">
                  <c:v>-0.07434575342754801</c:v>
                </c:pt>
                <c:pt idx="472">
                  <c:v>-0.0848748900955053</c:v>
                </c:pt>
                <c:pt idx="473">
                  <c:v>-0.08071371185411724</c:v>
                </c:pt>
                <c:pt idx="474">
                  <c:v>-0.08071371185411724</c:v>
                </c:pt>
                <c:pt idx="475">
                  <c:v>-0.08071371185411724</c:v>
                </c:pt>
                <c:pt idx="476">
                  <c:v>-0.07681979173881814</c:v>
                </c:pt>
                <c:pt idx="477">
                  <c:v>-0.07740607112639586</c:v>
                </c:pt>
                <c:pt idx="478">
                  <c:v>-0.08568505797670622</c:v>
                </c:pt>
                <c:pt idx="479">
                  <c:v>-0.06844776418987297</c:v>
                </c:pt>
                <c:pt idx="480">
                  <c:v>-0.06980030404989557</c:v>
                </c:pt>
                <c:pt idx="481">
                  <c:v>-0.06980030404989557</c:v>
                </c:pt>
                <c:pt idx="482">
                  <c:v>-0.06980030404989557</c:v>
                </c:pt>
                <c:pt idx="483">
                  <c:v>-0.06814132363392866</c:v>
                </c:pt>
                <c:pt idx="484">
                  <c:v>-0.06969573568224341</c:v>
                </c:pt>
                <c:pt idx="485">
                  <c:v>-0.056176337646413055</c:v>
                </c:pt>
                <c:pt idx="486">
                  <c:v>-0.06191668627265201</c:v>
                </c:pt>
                <c:pt idx="487">
                  <c:v>-0.038664423415228244</c:v>
                </c:pt>
                <c:pt idx="488">
                  <c:v>-0.038664423415228244</c:v>
                </c:pt>
                <c:pt idx="489">
                  <c:v>-0.038664423415228244</c:v>
                </c:pt>
                <c:pt idx="490">
                  <c:v>-0.034654233459565864</c:v>
                </c:pt>
                <c:pt idx="491">
                  <c:v>-0.027051394084166125</c:v>
                </c:pt>
                <c:pt idx="492">
                  <c:v>-0.016364514626998172</c:v>
                </c:pt>
                <c:pt idx="493">
                  <c:v>-0.007581565690763403</c:v>
                </c:pt>
                <c:pt idx="494">
                  <c:v>-0.0036783031872335004</c:v>
                </c:pt>
                <c:pt idx="495">
                  <c:v>-0.0036783031872335004</c:v>
                </c:pt>
                <c:pt idx="496">
                  <c:v>-0.0036783031872335004</c:v>
                </c:pt>
                <c:pt idx="497">
                  <c:v>-0.004280689499722823</c:v>
                </c:pt>
                <c:pt idx="498">
                  <c:v>0.0011714934683371148</c:v>
                </c:pt>
                <c:pt idx="499">
                  <c:v>-0.005984510539297494</c:v>
                </c:pt>
                <c:pt idx="500">
                  <c:v>-0.01168092102516105</c:v>
                </c:pt>
                <c:pt idx="501">
                  <c:v>0.016567021607972743</c:v>
                </c:pt>
                <c:pt idx="502">
                  <c:v>0.016567021607972743</c:v>
                </c:pt>
                <c:pt idx="503">
                  <c:v>0.016567021607972743</c:v>
                </c:pt>
                <c:pt idx="504">
                  <c:v>0.017096508422547174</c:v>
                </c:pt>
                <c:pt idx="505">
                  <c:v>0.022385834463090948</c:v>
                </c:pt>
                <c:pt idx="506">
                  <c:v>0.03015380206422469</c:v>
                </c:pt>
                <c:pt idx="507">
                  <c:v>0.0420431737323117</c:v>
                </c:pt>
                <c:pt idx="508">
                  <c:v>0.046775032782593984</c:v>
                </c:pt>
                <c:pt idx="509">
                  <c:v>0.046775032782593984</c:v>
                </c:pt>
                <c:pt idx="510">
                  <c:v>0.046775032782593984</c:v>
                </c:pt>
                <c:pt idx="511">
                  <c:v>0.035964149762946596</c:v>
                </c:pt>
                <c:pt idx="512">
                  <c:v>0.05223189452099364</c:v>
                </c:pt>
                <c:pt idx="513">
                  <c:v>0.0632106570463653</c:v>
                </c:pt>
                <c:pt idx="514">
                  <c:v>0.07633730383141235</c:v>
                </c:pt>
                <c:pt idx="515">
                  <c:v>0.06372704095617765</c:v>
                </c:pt>
                <c:pt idx="516">
                  <c:v>0.06372704095617765</c:v>
                </c:pt>
                <c:pt idx="517">
                  <c:v>0.06372704095617765</c:v>
                </c:pt>
                <c:pt idx="518">
                  <c:v>0.06504030673845063</c:v>
                </c:pt>
                <c:pt idx="519">
                  <c:v>0.06717559388730088</c:v>
                </c:pt>
                <c:pt idx="520">
                  <c:v>0.060869635911318776</c:v>
                </c:pt>
                <c:pt idx="521">
                  <c:v>0.058778334619602024</c:v>
                </c:pt>
                <c:pt idx="522">
                  <c:v>0.05854181369613021</c:v>
                </c:pt>
                <c:pt idx="523">
                  <c:v>0.05854181369613021</c:v>
                </c:pt>
                <c:pt idx="524">
                  <c:v>0.05854181369613021</c:v>
                </c:pt>
                <c:pt idx="525">
                  <c:v>0.07078541173921327</c:v>
                </c:pt>
                <c:pt idx="526">
                  <c:v>0.07299826275126997</c:v>
                </c:pt>
                <c:pt idx="527">
                  <c:v>0.07724494003122806</c:v>
                </c:pt>
                <c:pt idx="528">
                  <c:v>0.06795621840920107</c:v>
                </c:pt>
                <c:pt idx="529">
                  <c:v>0.0671656264733933</c:v>
                </c:pt>
                <c:pt idx="530">
                  <c:v>0.0671656264733933</c:v>
                </c:pt>
                <c:pt idx="531">
                  <c:v>0.0671656264733933</c:v>
                </c:pt>
                <c:pt idx="532">
                  <c:v>0.06225619057711529</c:v>
                </c:pt>
                <c:pt idx="533">
                  <c:v>0.05406787914764921</c:v>
                </c:pt>
                <c:pt idx="534">
                  <c:v>0.05342855027774873</c:v>
                </c:pt>
                <c:pt idx="535">
                  <c:v>0.06126673117367942</c:v>
                </c:pt>
                <c:pt idx="536">
                  <c:v>0.05141278193593779</c:v>
                </c:pt>
                <c:pt idx="537">
                  <c:v>0.05141278193593779</c:v>
                </c:pt>
                <c:pt idx="538">
                  <c:v>0.05141278193593779</c:v>
                </c:pt>
                <c:pt idx="539">
                  <c:v>0.05992140236235488</c:v>
                </c:pt>
                <c:pt idx="540">
                  <c:v>0.0577037935939011</c:v>
                </c:pt>
                <c:pt idx="541">
                  <c:v>0.06112308374365849</c:v>
                </c:pt>
                <c:pt idx="542">
                  <c:v>0.07378914472724274</c:v>
                </c:pt>
                <c:pt idx="543">
                  <c:v>0.09298146954305864</c:v>
                </c:pt>
                <c:pt idx="544">
                  <c:v>0.09298146954305864</c:v>
                </c:pt>
                <c:pt idx="545">
                  <c:v>0.09298146954305864</c:v>
                </c:pt>
                <c:pt idx="546">
                  <c:v>0.09235372754827265</c:v>
                </c:pt>
                <c:pt idx="547">
                  <c:v>0.08285593086000675</c:v>
                </c:pt>
                <c:pt idx="548">
                  <c:v>0.08505553737090588</c:v>
                </c:pt>
                <c:pt idx="549">
                  <c:v>0.07026817845488909</c:v>
                </c:pt>
                <c:pt idx="550">
                  <c:v>0.05681232209937881</c:v>
                </c:pt>
                <c:pt idx="551">
                  <c:v>0.05681232209937881</c:v>
                </c:pt>
                <c:pt idx="552">
                  <c:v>0.05681232209937881</c:v>
                </c:pt>
                <c:pt idx="553">
                  <c:v>0.04987897507215333</c:v>
                </c:pt>
                <c:pt idx="554">
                  <c:v>0.07675693599128897</c:v>
                </c:pt>
                <c:pt idx="555">
                  <c:v>0.059864339463337135</c:v>
                </c:pt>
                <c:pt idx="556">
                  <c:v>0.08993763687062728</c:v>
                </c:pt>
                <c:pt idx="557">
                  <c:v>0.07755454178568</c:v>
                </c:pt>
                <c:pt idx="558">
                  <c:v>0.07755454178568</c:v>
                </c:pt>
                <c:pt idx="559">
                  <c:v>0.07755454178568</c:v>
                </c:pt>
                <c:pt idx="560">
                  <c:v>0.07266289883113397</c:v>
                </c:pt>
                <c:pt idx="561">
                  <c:v>0.10764026627388845</c:v>
                </c:pt>
                <c:pt idx="562">
                  <c:v>0.1037958174641398</c:v>
                </c:pt>
                <c:pt idx="563">
                  <c:v>0.1134544892727889</c:v>
                </c:pt>
                <c:pt idx="564">
                  <c:v>0.1275542553400193</c:v>
                </c:pt>
                <c:pt idx="565">
                  <c:v>0.1275542553400193</c:v>
                </c:pt>
                <c:pt idx="566">
                  <c:v>0.1275542553400193</c:v>
                </c:pt>
                <c:pt idx="567">
                  <c:v>0.1359544699505877</c:v>
                </c:pt>
                <c:pt idx="568">
                  <c:v>0.1420412358249421</c:v>
                </c:pt>
                <c:pt idx="569">
                  <c:v>0.15337730301811203</c:v>
                </c:pt>
                <c:pt idx="570">
                  <c:v>0.16422266753343528</c:v>
                </c:pt>
                <c:pt idx="571">
                  <c:v>0.18466087005097043</c:v>
                </c:pt>
                <c:pt idx="572">
                  <c:v>0.18466087005097043</c:v>
                </c:pt>
                <c:pt idx="573">
                  <c:v>0.18466087005097043</c:v>
                </c:pt>
                <c:pt idx="574">
                  <c:v>0.17762295693166985</c:v>
                </c:pt>
                <c:pt idx="575">
                  <c:v>0.14606390418878168</c:v>
                </c:pt>
                <c:pt idx="576">
                  <c:v>0.12451065502055858</c:v>
                </c:pt>
                <c:pt idx="577">
                  <c:v>0.10348771209652541</c:v>
                </c:pt>
                <c:pt idx="578">
                  <c:v>0.09606081766626051</c:v>
                </c:pt>
                <c:pt idx="579">
                  <c:v>0.09606081766626051</c:v>
                </c:pt>
                <c:pt idx="580">
                  <c:v>0.09606081766626051</c:v>
                </c:pt>
                <c:pt idx="581">
                  <c:v>0.08879278741276053</c:v>
                </c:pt>
                <c:pt idx="582">
                  <c:v>0.09982944076511857</c:v>
                </c:pt>
                <c:pt idx="583">
                  <c:v>0.07085240575018248</c:v>
                </c:pt>
                <c:pt idx="584">
                  <c:v>0.05089750975350005</c:v>
                </c:pt>
                <c:pt idx="585">
                  <c:v>0.03841263244454929</c:v>
                </c:pt>
                <c:pt idx="586">
                  <c:v>0.03841263244454929</c:v>
                </c:pt>
                <c:pt idx="587">
                  <c:v>0.03841263244454929</c:v>
                </c:pt>
                <c:pt idx="588">
                  <c:v>0.017435273174317922</c:v>
                </c:pt>
                <c:pt idx="589">
                  <c:v>-0.009226168868889495</c:v>
                </c:pt>
                <c:pt idx="590">
                  <c:v>-0.007699645470881866</c:v>
                </c:pt>
                <c:pt idx="591">
                  <c:v>-0.029622536220701545</c:v>
                </c:pt>
                <c:pt idx="592">
                  <c:v>-0.0321393944502546</c:v>
                </c:pt>
                <c:pt idx="593">
                  <c:v>-0.0321393944502546</c:v>
                </c:pt>
                <c:pt idx="594">
                  <c:v>-0.0321393944502546</c:v>
                </c:pt>
                <c:pt idx="595">
                  <c:v>-0.023766807523757483</c:v>
                </c:pt>
                <c:pt idx="596">
                  <c:v>-0.03969451232934518</c:v>
                </c:pt>
                <c:pt idx="597">
                  <c:v>-0.033258702426647746</c:v>
                </c:pt>
                <c:pt idx="598">
                  <c:v>-0.013686052377365532</c:v>
                </c:pt>
                <c:pt idx="599">
                  <c:v>-0.0029653148033632615</c:v>
                </c:pt>
                <c:pt idx="600">
                  <c:v>-0.0029653148033632615</c:v>
                </c:pt>
                <c:pt idx="601">
                  <c:v>-0.0029653148033632615</c:v>
                </c:pt>
                <c:pt idx="602">
                  <c:v>-0.016750336767247354</c:v>
                </c:pt>
                <c:pt idx="603">
                  <c:v>-0.016806912863218004</c:v>
                </c:pt>
                <c:pt idx="604">
                  <c:v>-0.01981774802907743</c:v>
                </c:pt>
                <c:pt idx="605">
                  <c:v>-0.019472964036800766</c:v>
                </c:pt>
                <c:pt idx="606">
                  <c:v>0.006910642089607455</c:v>
                </c:pt>
                <c:pt idx="607">
                  <c:v>0.006910642089607455</c:v>
                </c:pt>
                <c:pt idx="608">
                  <c:v>0.006910642089607455</c:v>
                </c:pt>
                <c:pt idx="609">
                  <c:v>0.007574457726184036</c:v>
                </c:pt>
                <c:pt idx="610">
                  <c:v>0.007607822729758018</c:v>
                </c:pt>
                <c:pt idx="611">
                  <c:v>0.017612392131568955</c:v>
                </c:pt>
                <c:pt idx="612">
                  <c:v>0.016709104716823076</c:v>
                </c:pt>
                <c:pt idx="613">
                  <c:v>0.015537198390314977</c:v>
                </c:pt>
                <c:pt idx="614">
                  <c:v>0.015537198390314977</c:v>
                </c:pt>
                <c:pt idx="615">
                  <c:v>0.015537198390314977</c:v>
                </c:pt>
                <c:pt idx="616">
                  <c:v>0.02249747562392601</c:v>
                </c:pt>
                <c:pt idx="617">
                  <c:v>0.03863783823424605</c:v>
                </c:pt>
                <c:pt idx="618">
                  <c:v>0.048101354656792106</c:v>
                </c:pt>
                <c:pt idx="619">
                  <c:v>0.046001540121160645</c:v>
                </c:pt>
                <c:pt idx="620">
                  <c:v>0.05142230138248016</c:v>
                </c:pt>
                <c:pt idx="621">
                  <c:v>0.05142230138248016</c:v>
                </c:pt>
                <c:pt idx="622">
                  <c:v>0.05142230138248016</c:v>
                </c:pt>
                <c:pt idx="623">
                  <c:v>0.06404056215006415</c:v>
                </c:pt>
                <c:pt idx="624">
                  <c:v>0.05256551677467258</c:v>
                </c:pt>
                <c:pt idx="625">
                  <c:v>0.05577474376115554</c:v>
                </c:pt>
                <c:pt idx="626">
                  <c:v>0.06184028602335934</c:v>
                </c:pt>
                <c:pt idx="627">
                  <c:v>0.08689376150483086</c:v>
                </c:pt>
                <c:pt idx="628">
                  <c:v>0.08689376150483086</c:v>
                </c:pt>
                <c:pt idx="629">
                  <c:v>0.08689376150483086</c:v>
                </c:pt>
                <c:pt idx="630">
                  <c:v>0.0848883087098753</c:v>
                </c:pt>
                <c:pt idx="631">
                  <c:v>0.08237853298110509</c:v>
                </c:pt>
                <c:pt idx="632">
                  <c:v>0.0761112296510178</c:v>
                </c:pt>
                <c:pt idx="633">
                  <c:v>0.09562237288566644</c:v>
                </c:pt>
                <c:pt idx="634">
                  <c:v>0.11337697851870088</c:v>
                </c:pt>
                <c:pt idx="635">
                  <c:v>0.11337697851870088</c:v>
                </c:pt>
                <c:pt idx="636">
                  <c:v>0.11337697851870088</c:v>
                </c:pt>
                <c:pt idx="637">
                  <c:v>0.12567828282998939</c:v>
                </c:pt>
                <c:pt idx="638">
                  <c:v>0.1328162546367806</c:v>
                </c:pt>
                <c:pt idx="639">
                  <c:v>0.13817808783933372</c:v>
                </c:pt>
                <c:pt idx="640">
                  <c:v>0.14506869042679282</c:v>
                </c:pt>
                <c:pt idx="641">
                  <c:v>0.15422879454404637</c:v>
                </c:pt>
                <c:pt idx="642">
                  <c:v>0.15422879454404637</c:v>
                </c:pt>
                <c:pt idx="643">
                  <c:v>0.15422879454404637</c:v>
                </c:pt>
                <c:pt idx="644">
                  <c:v>0.16224667228105494</c:v>
                </c:pt>
                <c:pt idx="645">
                  <c:v>0.1486082410295253</c:v>
                </c:pt>
                <c:pt idx="646">
                  <c:v>0.10776725396411146</c:v>
                </c:pt>
                <c:pt idx="647">
                  <c:v>0.12292263325319186</c:v>
                </c:pt>
                <c:pt idx="648">
                  <c:v>0.13654245365872208</c:v>
                </c:pt>
                <c:pt idx="649">
                  <c:v>0.13654245365872208</c:v>
                </c:pt>
                <c:pt idx="650">
                  <c:v>0.13654245365872208</c:v>
                </c:pt>
                <c:pt idx="651">
                  <c:v>0.13512019438159273</c:v>
                </c:pt>
                <c:pt idx="652">
                  <c:v>0.12816196054252216</c:v>
                </c:pt>
                <c:pt idx="653">
                  <c:v>0.012167810867133477</c:v>
                </c:pt>
                <c:pt idx="654">
                  <c:v>0.011236801753887304</c:v>
                </c:pt>
                <c:pt idx="655">
                  <c:v>0.015187827565915857</c:v>
                </c:pt>
                <c:pt idx="656">
                  <c:v>0.015187827565915857</c:v>
                </c:pt>
                <c:pt idx="657">
                  <c:v>0.015187827565915857</c:v>
                </c:pt>
                <c:pt idx="658">
                  <c:v>-0.028743652040671197</c:v>
                </c:pt>
                <c:pt idx="659">
                  <c:v>-0.011421322949548007</c:v>
                </c:pt>
                <c:pt idx="660">
                  <c:v>0.002369866137199139</c:v>
                </c:pt>
                <c:pt idx="661">
                  <c:v>0.00424625112560828</c:v>
                </c:pt>
                <c:pt idx="662">
                  <c:v>0.023520279444070757</c:v>
                </c:pt>
                <c:pt idx="663">
                  <c:v>0.023520279444070757</c:v>
                </c:pt>
                <c:pt idx="664">
                  <c:v>0.023520279444070757</c:v>
                </c:pt>
                <c:pt idx="665">
                  <c:v>0.032718098017207486</c:v>
                </c:pt>
                <c:pt idx="666">
                  <c:v>0.047196026036395056</c:v>
                </c:pt>
                <c:pt idx="667">
                  <c:v>0.04361231148913136</c:v>
                </c:pt>
                <c:pt idx="668">
                  <c:v>0.01689742590967791</c:v>
                </c:pt>
                <c:pt idx="669">
                  <c:v>0.06157121516318309</c:v>
                </c:pt>
                <c:pt idx="670">
                  <c:v>0.06157121516318309</c:v>
                </c:pt>
                <c:pt idx="671">
                  <c:v>0.06157121516318309</c:v>
                </c:pt>
                <c:pt idx="672">
                  <c:v>0.03706457370801619</c:v>
                </c:pt>
                <c:pt idx="673">
                  <c:v>0.06123243377336518</c:v>
                </c:pt>
                <c:pt idx="674">
                  <c:v>0.08327285505260584</c:v>
                </c:pt>
                <c:pt idx="675">
                  <c:v>0.09187409124441648</c:v>
                </c:pt>
                <c:pt idx="676">
                  <c:v>0.10203478033909086</c:v>
                </c:pt>
                <c:pt idx="677">
                  <c:v>0.10203478033909086</c:v>
                </c:pt>
                <c:pt idx="678">
                  <c:v>0.10203478033909086</c:v>
                </c:pt>
                <c:pt idx="679">
                  <c:v>0.11284878649747787</c:v>
                </c:pt>
                <c:pt idx="680">
                  <c:v>0.1378038412513456</c:v>
                </c:pt>
                <c:pt idx="681">
                  <c:v>0.14181767700587944</c:v>
                </c:pt>
                <c:pt idx="682">
                  <c:v>0.1430486730631022</c:v>
                </c:pt>
                <c:pt idx="683">
                  <c:v>0.15707595652803574</c:v>
                </c:pt>
                <c:pt idx="684">
                  <c:v>0.15707595652803574</c:v>
                </c:pt>
                <c:pt idx="685">
                  <c:v>0.15707595652803574</c:v>
                </c:pt>
                <c:pt idx="686">
                  <c:v>0.1723767382345529</c:v>
                </c:pt>
                <c:pt idx="687">
                  <c:v>0.17317000218637824</c:v>
                </c:pt>
                <c:pt idx="688">
                  <c:v>0.16963829552626408</c:v>
                </c:pt>
                <c:pt idx="689">
                  <c:v>0.12040293245537259</c:v>
                </c:pt>
                <c:pt idx="690">
                  <c:v>0.11970288170930288</c:v>
                </c:pt>
                <c:pt idx="691">
                  <c:v>0.11970288170930288</c:v>
                </c:pt>
                <c:pt idx="692">
                  <c:v>0.11970288170930288</c:v>
                </c:pt>
                <c:pt idx="693">
                  <c:v>0.12625463678683801</c:v>
                </c:pt>
                <c:pt idx="694">
                  <c:v>0.14172417682138794</c:v>
                </c:pt>
                <c:pt idx="695">
                  <c:v>0.12858326222635474</c:v>
                </c:pt>
                <c:pt idx="696">
                  <c:v>0.1389130378152681</c:v>
                </c:pt>
                <c:pt idx="697">
                  <c:v>0.13724543719592774</c:v>
                </c:pt>
                <c:pt idx="698">
                  <c:v>0.13724543719592774</c:v>
                </c:pt>
                <c:pt idx="699">
                  <c:v>0.13724543719592774</c:v>
                </c:pt>
                <c:pt idx="700">
                  <c:v>0.1427318942121183</c:v>
                </c:pt>
                <c:pt idx="701">
                  <c:v>0.16445988349547913</c:v>
                </c:pt>
                <c:pt idx="702">
                  <c:v>0.12796723061786408</c:v>
                </c:pt>
                <c:pt idx="703">
                  <c:v>0.11538910053637608</c:v>
                </c:pt>
                <c:pt idx="704">
                  <c:v>0.1169773912522496</c:v>
                </c:pt>
                <c:pt idx="705">
                  <c:v>0.1169773912522496</c:v>
                </c:pt>
                <c:pt idx="706">
                  <c:v>0.1169773912522496</c:v>
                </c:pt>
                <c:pt idx="707">
                  <c:v>0.12906019071668884</c:v>
                </c:pt>
                <c:pt idx="708">
                  <c:v>0.12503690516696642</c:v>
                </c:pt>
                <c:pt idx="709">
                  <c:v>0.12604511187146583</c:v>
                </c:pt>
                <c:pt idx="710">
                  <c:v>0.12395488272828481</c:v>
                </c:pt>
                <c:pt idx="711">
                  <c:v>0.12347554944302774</c:v>
                </c:pt>
                <c:pt idx="712">
                  <c:v>0.12347554944302774</c:v>
                </c:pt>
                <c:pt idx="713">
                  <c:v>0.12347554944302774</c:v>
                </c:pt>
                <c:pt idx="714">
                  <c:v>0.11518502765095118</c:v>
                </c:pt>
                <c:pt idx="715">
                  <c:v>0.12349950818475497</c:v>
                </c:pt>
                <c:pt idx="716">
                  <c:v>0.13170489103875194</c:v>
                </c:pt>
                <c:pt idx="717">
                  <c:v>0.11864895327313185</c:v>
                </c:pt>
                <c:pt idx="718">
                  <c:v>0.13271119706714885</c:v>
                </c:pt>
                <c:pt idx="719">
                  <c:v>0.13271119706714885</c:v>
                </c:pt>
                <c:pt idx="720">
                  <c:v>0.13271119706714885</c:v>
                </c:pt>
                <c:pt idx="721">
                  <c:v>0.1509493542770597</c:v>
                </c:pt>
                <c:pt idx="722">
                  <c:v>0.17119172250219394</c:v>
                </c:pt>
                <c:pt idx="723">
                  <c:v>0.1871097714441936</c:v>
                </c:pt>
                <c:pt idx="724">
                  <c:v>0.18150286349767186</c:v>
                </c:pt>
                <c:pt idx="725">
                  <c:v>0.19603464208793153</c:v>
                </c:pt>
                <c:pt idx="726">
                  <c:v>0.19603464208793153</c:v>
                </c:pt>
                <c:pt idx="727">
                  <c:v>0.19603464208793153</c:v>
                </c:pt>
                <c:pt idx="728">
                  <c:v>0.20430912580521254</c:v>
                </c:pt>
                <c:pt idx="729">
                  <c:v>0.198652910120789</c:v>
                </c:pt>
                <c:pt idx="730">
                  <c:v>0.20151688821031777</c:v>
                </c:pt>
                <c:pt idx="731">
                  <c:v>0.2000263345290545</c:v>
                </c:pt>
                <c:pt idx="732">
                  <c:v>0.2113561242314379</c:v>
                </c:pt>
                <c:pt idx="733">
                  <c:v>0.2113561242314379</c:v>
                </c:pt>
                <c:pt idx="734">
                  <c:v>0.2113561242314379</c:v>
                </c:pt>
                <c:pt idx="735">
                  <c:v>0.22211968792104564</c:v>
                </c:pt>
                <c:pt idx="736">
                  <c:v>0.22476534286986194</c:v>
                </c:pt>
                <c:pt idx="737">
                  <c:v>0.23015138267577706</c:v>
                </c:pt>
                <c:pt idx="738">
                  <c:v>0.2450771626240733</c:v>
                </c:pt>
                <c:pt idx="739">
                  <c:v>0.20466070856488883</c:v>
                </c:pt>
                <c:pt idx="740">
                  <c:v>0.20466070856488883</c:v>
                </c:pt>
                <c:pt idx="741">
                  <c:v>0.20466070856488883</c:v>
                </c:pt>
                <c:pt idx="742">
                  <c:v>0.19561105902791764</c:v>
                </c:pt>
                <c:pt idx="743">
                  <c:v>0.20356464430516064</c:v>
                </c:pt>
                <c:pt idx="744">
                  <c:v>0.19893138046037828</c:v>
                </c:pt>
                <c:pt idx="745">
                  <c:v>0.19105279118123164</c:v>
                </c:pt>
                <c:pt idx="746">
                  <c:v>0.19327642203036421</c:v>
                </c:pt>
                <c:pt idx="747">
                  <c:v>0.19327642203036421</c:v>
                </c:pt>
                <c:pt idx="748">
                  <c:v>0.19327642203036421</c:v>
                </c:pt>
                <c:pt idx="749">
                  <c:v>0.19270229618016632</c:v>
                </c:pt>
                <c:pt idx="750">
                  <c:v>0.18601354796063618</c:v>
                </c:pt>
                <c:pt idx="751">
                  <c:v>0.1856640359960684</c:v>
                </c:pt>
                <c:pt idx="752">
                  <c:v>0.17716552663814644</c:v>
                </c:pt>
                <c:pt idx="753">
                  <c:v>0.17568038382007067</c:v>
                </c:pt>
                <c:pt idx="754">
                  <c:v>0.17568038382007067</c:v>
                </c:pt>
                <c:pt idx="755">
                  <c:v>0.17568038382007067</c:v>
                </c:pt>
                <c:pt idx="756">
                  <c:v>0.18128459464580327</c:v>
                </c:pt>
                <c:pt idx="757">
                  <c:v>0.1691861246001125</c:v>
                </c:pt>
                <c:pt idx="758">
                  <c:v>0.18375613635741317</c:v>
                </c:pt>
                <c:pt idx="759">
                  <c:v>0.18657145837032796</c:v>
                </c:pt>
                <c:pt idx="760">
                  <c:v>0.201901652356818</c:v>
                </c:pt>
                <c:pt idx="761">
                  <c:v>0.201901652356818</c:v>
                </c:pt>
                <c:pt idx="762">
                  <c:v>0.201901652356818</c:v>
                </c:pt>
                <c:pt idx="763">
                  <c:v>0.2070108279994045</c:v>
                </c:pt>
                <c:pt idx="764">
                  <c:v>0.2295146550859435</c:v>
                </c:pt>
                <c:pt idx="765">
                  <c:v>0.23469979950320186</c:v>
                </c:pt>
                <c:pt idx="766">
                  <c:v>0.23048921117358567</c:v>
                </c:pt>
                <c:pt idx="767">
                  <c:v>0.22050561366767663</c:v>
                </c:pt>
                <c:pt idx="768">
                  <c:v>0.22050561366767663</c:v>
                </c:pt>
                <c:pt idx="769">
                  <c:v>0.22050561366767663</c:v>
                </c:pt>
                <c:pt idx="770">
                  <c:v>0.22353309726542325</c:v>
                </c:pt>
                <c:pt idx="771">
                  <c:v>0.22103487948914324</c:v>
                </c:pt>
                <c:pt idx="772">
                  <c:v>0.21160067353998935</c:v>
                </c:pt>
                <c:pt idx="773">
                  <c:v>0.21176203949835148</c:v>
                </c:pt>
                <c:pt idx="774">
                  <c:v>0.1916504530267804</c:v>
                </c:pt>
                <c:pt idx="775">
                  <c:v>0.1916504530267804</c:v>
                </c:pt>
                <c:pt idx="776">
                  <c:v>0.1916504530267804</c:v>
                </c:pt>
                <c:pt idx="777">
                  <c:v>0.1933632813329409</c:v>
                </c:pt>
                <c:pt idx="778">
                  <c:v>0.20773771918226624</c:v>
                </c:pt>
                <c:pt idx="779">
                  <c:v>0.1940175988718955</c:v>
                </c:pt>
                <c:pt idx="780">
                  <c:v>0.18889890365325424</c:v>
                </c:pt>
                <c:pt idx="781">
                  <c:v>0.19005921683174165</c:v>
                </c:pt>
                <c:pt idx="782">
                  <c:v>0.19005921683174165</c:v>
                </c:pt>
                <c:pt idx="783">
                  <c:v>0.19005921683174165</c:v>
                </c:pt>
                <c:pt idx="784">
                  <c:v>0.20384003527976735</c:v>
                </c:pt>
                <c:pt idx="785">
                  <c:v>0.2137998931662739</c:v>
                </c:pt>
                <c:pt idx="786">
                  <c:v>0.22655871287119145</c:v>
                </c:pt>
                <c:pt idx="787">
                  <c:v>0.25465853597232413</c:v>
                </c:pt>
                <c:pt idx="788">
                  <c:v>0.26902923946225665</c:v>
                </c:pt>
                <c:pt idx="789">
                  <c:v>0.26902923946225665</c:v>
                </c:pt>
                <c:pt idx="790">
                  <c:v>0.26902923946225665</c:v>
                </c:pt>
                <c:pt idx="791">
                  <c:v>0.2676816533308075</c:v>
                </c:pt>
                <c:pt idx="792">
                  <c:v>0.2744488826276039</c:v>
                </c:pt>
                <c:pt idx="793">
                  <c:v>0.29063852889351205</c:v>
                </c:pt>
                <c:pt idx="794">
                  <c:v>0.28754671589543634</c:v>
                </c:pt>
                <c:pt idx="795">
                  <c:v>0.3145019109692122</c:v>
                </c:pt>
                <c:pt idx="796">
                  <c:v>0.3145019109692122</c:v>
                </c:pt>
                <c:pt idx="797">
                  <c:v>0.3145019109692122</c:v>
                </c:pt>
                <c:pt idx="798">
                  <c:v>0.3144233125588667</c:v>
                </c:pt>
                <c:pt idx="799">
                  <c:v>0.3479934509229021</c:v>
                </c:pt>
                <c:pt idx="800">
                  <c:v>0.3561034373430765</c:v>
                </c:pt>
                <c:pt idx="801">
                  <c:v>0.36274407911003026</c:v>
                </c:pt>
                <c:pt idx="802">
                  <c:v>0.37452150616362023</c:v>
                </c:pt>
                <c:pt idx="803">
                  <c:v>0.37452150616362023</c:v>
                </c:pt>
                <c:pt idx="804">
                  <c:v>0.37452150616362023</c:v>
                </c:pt>
                <c:pt idx="805">
                  <c:v>0.38258306881019744</c:v>
                </c:pt>
                <c:pt idx="806">
                  <c:v>0.38665570114090175</c:v>
                </c:pt>
                <c:pt idx="807">
                  <c:v>0.3933141851751074</c:v>
                </c:pt>
                <c:pt idx="808">
                  <c:v>0.3946624635247242</c:v>
                </c:pt>
                <c:pt idx="809">
                  <c:v>0.4028350538664902</c:v>
                </c:pt>
                <c:pt idx="810">
                  <c:v>0.4028350538664902</c:v>
                </c:pt>
                <c:pt idx="811">
                  <c:v>0.4028350538664902</c:v>
                </c:pt>
                <c:pt idx="812">
                  <c:v>0.40403298855988035</c:v>
                </c:pt>
                <c:pt idx="813">
                  <c:v>0.41274805858066976</c:v>
                </c:pt>
                <c:pt idx="814">
                  <c:v>0.41498172545184864</c:v>
                </c:pt>
                <c:pt idx="815">
                  <c:v>0.4261217254256304</c:v>
                </c:pt>
                <c:pt idx="816">
                  <c:v>0.4357425409627953</c:v>
                </c:pt>
                <c:pt idx="817">
                  <c:v>0.4357425409627953</c:v>
                </c:pt>
                <c:pt idx="818">
                  <c:v>0.4357425409627953</c:v>
                </c:pt>
                <c:pt idx="819">
                  <c:v>0.4292442270029453</c:v>
                </c:pt>
                <c:pt idx="820">
                  <c:v>0.43071606732548284</c:v>
                </c:pt>
                <c:pt idx="821">
                  <c:v>0.43608023064127854</c:v>
                </c:pt>
                <c:pt idx="822">
                  <c:v>0.4520057146562897</c:v>
                </c:pt>
                <c:pt idx="823">
                  <c:v>0.4694836721135167</c:v>
                </c:pt>
                <c:pt idx="824">
                  <c:v>0.4694836721135167</c:v>
                </c:pt>
                <c:pt idx="825">
                  <c:v>0.4694836721135167</c:v>
                </c:pt>
                <c:pt idx="826">
                  <c:v>0.4668424515125005</c:v>
                </c:pt>
                <c:pt idx="827">
                  <c:v>0.48268024455630654</c:v>
                </c:pt>
                <c:pt idx="828">
                  <c:v>0.5064285461635962</c:v>
                </c:pt>
                <c:pt idx="829">
                  <c:v>0.5208971444574151</c:v>
                </c:pt>
                <c:pt idx="830">
                  <c:v>0.5215752228102717</c:v>
                </c:pt>
                <c:pt idx="831">
                  <c:v>0.5215752228102717</c:v>
                </c:pt>
                <c:pt idx="832">
                  <c:v>0.5215752228102717</c:v>
                </c:pt>
                <c:pt idx="833">
                  <c:v>0.5544060205383261</c:v>
                </c:pt>
                <c:pt idx="834">
                  <c:v>0.5648625832651284</c:v>
                </c:pt>
                <c:pt idx="835">
                  <c:v>0.551232277659653</c:v>
                </c:pt>
                <c:pt idx="836">
                  <c:v>0.5813755163615877</c:v>
                </c:pt>
                <c:pt idx="837">
                  <c:v>0.5846397223525663</c:v>
                </c:pt>
                <c:pt idx="838">
                  <c:v>0.5846397223525663</c:v>
                </c:pt>
                <c:pt idx="839">
                  <c:v>0.5846397223525663</c:v>
                </c:pt>
                <c:pt idx="840">
                  <c:v>0.5914274842201501</c:v>
                </c:pt>
                <c:pt idx="841">
                  <c:v>0.5991345825666932</c:v>
                </c:pt>
                <c:pt idx="842">
                  <c:v>0.6047739926738778</c:v>
                </c:pt>
                <c:pt idx="843">
                  <c:v>0.6100459556027975</c:v>
                </c:pt>
                <c:pt idx="844">
                  <c:v>0.6255579620706526</c:v>
                </c:pt>
                <c:pt idx="845">
                  <c:v>0.6255579620706526</c:v>
                </c:pt>
                <c:pt idx="846">
                  <c:v>0.6255579620706526</c:v>
                </c:pt>
                <c:pt idx="847">
                  <c:v>0.6234673749857482</c:v>
                </c:pt>
                <c:pt idx="848">
                  <c:v>0.611046165807583</c:v>
                </c:pt>
                <c:pt idx="849">
                  <c:v>0.593593414678306</c:v>
                </c:pt>
                <c:pt idx="850">
                  <c:v>0.5930191277326164</c:v>
                </c:pt>
                <c:pt idx="851">
                  <c:v>0.595748906236194</c:v>
                </c:pt>
                <c:pt idx="852">
                  <c:v>0.595748906236194</c:v>
                </c:pt>
                <c:pt idx="853">
                  <c:v>0.595748906236194</c:v>
                </c:pt>
                <c:pt idx="854">
                  <c:v>0.6121184673263844</c:v>
                </c:pt>
                <c:pt idx="855">
                  <c:v>0.6181769316104082</c:v>
                </c:pt>
                <c:pt idx="856">
                  <c:v>0.6272265472948444</c:v>
                </c:pt>
                <c:pt idx="857">
                  <c:v>0.6300326375433809</c:v>
                </c:pt>
                <c:pt idx="858">
                  <c:v>0.6400027412279314</c:v>
                </c:pt>
                <c:pt idx="859">
                  <c:v>0.6400027412279314</c:v>
                </c:pt>
                <c:pt idx="860">
                  <c:v>0.6400027412279314</c:v>
                </c:pt>
                <c:pt idx="861">
                  <c:v>0.637494297381608</c:v>
                </c:pt>
                <c:pt idx="862">
                  <c:v>0.6262826930910628</c:v>
                </c:pt>
                <c:pt idx="863">
                  <c:v>0.6230098361537746</c:v>
                </c:pt>
                <c:pt idx="864">
                  <c:v>0.6363351497925316</c:v>
                </c:pt>
                <c:pt idx="865">
                  <c:v>0.658492453126021</c:v>
                </c:pt>
                <c:pt idx="866">
                  <c:v>0.658492453126021</c:v>
                </c:pt>
                <c:pt idx="867">
                  <c:v>0.658492453126021</c:v>
                </c:pt>
                <c:pt idx="868">
                  <c:v>0.6635838610334694</c:v>
                </c:pt>
                <c:pt idx="869">
                  <c:v>0.6721851876855238</c:v>
                </c:pt>
                <c:pt idx="870">
                  <c:v>0.682583754163572</c:v>
                </c:pt>
                <c:pt idx="871">
                  <c:v>0.6996071602798677</c:v>
                </c:pt>
                <c:pt idx="872">
                  <c:v>0.7083325802373495</c:v>
                </c:pt>
                <c:pt idx="873">
                  <c:v>0.7083325802373495</c:v>
                </c:pt>
                <c:pt idx="874">
                  <c:v>0.7083325802373495</c:v>
                </c:pt>
                <c:pt idx="875">
                  <c:v>0.7255506914709917</c:v>
                </c:pt>
                <c:pt idx="876">
                  <c:v>0.7279687091989488</c:v>
                </c:pt>
                <c:pt idx="877">
                  <c:v>0.7094014777417028</c:v>
                </c:pt>
                <c:pt idx="878">
                  <c:v>0.7277436884429176</c:v>
                </c:pt>
                <c:pt idx="879">
                  <c:v>0.7437631219442575</c:v>
                </c:pt>
                <c:pt idx="880">
                  <c:v>0.7437631219442575</c:v>
                </c:pt>
                <c:pt idx="881">
                  <c:v>0.7437631219442575</c:v>
                </c:pt>
                <c:pt idx="882">
                  <c:v>0.7535465589490131</c:v>
                </c:pt>
                <c:pt idx="883">
                  <c:v>0.7464131020077418</c:v>
                </c:pt>
                <c:pt idx="884">
                  <c:v>0.7512699098562825</c:v>
                </c:pt>
                <c:pt idx="885">
                  <c:v>0.7403726587391735</c:v>
                </c:pt>
                <c:pt idx="886">
                  <c:v>0.7502185902875564</c:v>
                </c:pt>
                <c:pt idx="887">
                  <c:v>0.7502185902875564</c:v>
                </c:pt>
                <c:pt idx="888">
                  <c:v>0.7502185902875564</c:v>
                </c:pt>
                <c:pt idx="889">
                  <c:v>0.749891062488051</c:v>
                </c:pt>
                <c:pt idx="890">
                  <c:v>0.7234854213663586</c:v>
                </c:pt>
                <c:pt idx="891">
                  <c:v>0.7362292952240552</c:v>
                </c:pt>
                <c:pt idx="892">
                  <c:v>0.7469229721462252</c:v>
                </c:pt>
                <c:pt idx="893">
                  <c:v>0.7125067839052608</c:v>
                </c:pt>
                <c:pt idx="894">
                  <c:v>0.7125067839052608</c:v>
                </c:pt>
                <c:pt idx="895">
                  <c:v>0.7125067839052608</c:v>
                </c:pt>
                <c:pt idx="896">
                  <c:v>0.610667924598375</c:v>
                </c:pt>
                <c:pt idx="897">
                  <c:v>0.4838407967901046</c:v>
                </c:pt>
                <c:pt idx="898">
                  <c:v>0.4748551948690165</c:v>
                </c:pt>
                <c:pt idx="899">
                  <c:v>0.5067526273048915</c:v>
                </c:pt>
                <c:pt idx="900">
                  <c:v>0.5079268029064286</c:v>
                </c:pt>
                <c:pt idx="901">
                  <c:v>0.5079268029064286</c:v>
                </c:pt>
                <c:pt idx="902">
                  <c:v>0.5079268029064286</c:v>
                </c:pt>
                <c:pt idx="903">
                  <c:v>0.5118611236261703</c:v>
                </c:pt>
                <c:pt idx="904">
                  <c:v>0.5158450476997631</c:v>
                </c:pt>
                <c:pt idx="905">
                  <c:v>0.5241365863180618</c:v>
                </c:pt>
                <c:pt idx="906">
                  <c:v>0.5289538211886082</c:v>
                </c:pt>
                <c:pt idx="907">
                  <c:v>0.5709782117258169</c:v>
                </c:pt>
                <c:pt idx="908">
                  <c:v>0.5709782117258169</c:v>
                </c:pt>
                <c:pt idx="909">
                  <c:v>0.5709782117258169</c:v>
                </c:pt>
                <c:pt idx="910">
                  <c:v>0.5627739152325761</c:v>
                </c:pt>
                <c:pt idx="911">
                  <c:v>0.5623989244454852</c:v>
                </c:pt>
                <c:pt idx="912">
                  <c:v>0.5844091403277705</c:v>
                </c:pt>
                <c:pt idx="913">
                  <c:v>0.6071418734201617</c:v>
                </c:pt>
                <c:pt idx="914">
                  <c:v>0.6090539443928293</c:v>
                </c:pt>
                <c:pt idx="915">
                  <c:v>0.6090539443928293</c:v>
                </c:pt>
                <c:pt idx="916">
                  <c:v>0.6090539443928293</c:v>
                </c:pt>
                <c:pt idx="917">
                  <c:v>0.6106610834812061</c:v>
                </c:pt>
                <c:pt idx="918">
                  <c:v>0.6430819693778012</c:v>
                </c:pt>
                <c:pt idx="919">
                  <c:v>0.6570304104785303</c:v>
                </c:pt>
                <c:pt idx="920">
                  <c:v>0.6574205587662156</c:v>
                </c:pt>
                <c:pt idx="921">
                  <c:v>0.6612935367787434</c:v>
                </c:pt>
                <c:pt idx="922">
                  <c:v>0.6612935367787434</c:v>
                </c:pt>
                <c:pt idx="923">
                  <c:v>0.6612935367787434</c:v>
                </c:pt>
                <c:pt idx="924">
                  <c:v>0.6798299973270763</c:v>
                </c:pt>
                <c:pt idx="925">
                  <c:v>0.7214437385250034</c:v>
                </c:pt>
                <c:pt idx="926">
                  <c:v>0.7467114726024675</c:v>
                </c:pt>
                <c:pt idx="927">
                  <c:v>0.7591389688283168</c:v>
                </c:pt>
                <c:pt idx="928">
                  <c:v>0.7733573236866287</c:v>
                </c:pt>
                <c:pt idx="929">
                  <c:v>0.7733573236866287</c:v>
                </c:pt>
                <c:pt idx="930">
                  <c:v>0.7733573236866287</c:v>
                </c:pt>
                <c:pt idx="931">
                  <c:v>0.7721155680646585</c:v>
                </c:pt>
                <c:pt idx="932">
                  <c:v>0.8111793115873569</c:v>
                </c:pt>
                <c:pt idx="933">
                  <c:v>0.7330493876261754</c:v>
                </c:pt>
                <c:pt idx="934">
                  <c:v>0.7190358441565623</c:v>
                </c:pt>
                <c:pt idx="935">
                  <c:v>0.6892603638867143</c:v>
                </c:pt>
                <c:pt idx="936">
                  <c:v>0.6892603638867143</c:v>
                </c:pt>
                <c:pt idx="937">
                  <c:v>0.6892603638867143</c:v>
                </c:pt>
                <c:pt idx="938">
                  <c:v>0.6992680546002406</c:v>
                </c:pt>
                <c:pt idx="939">
                  <c:v>0.6907412157057968</c:v>
                </c:pt>
                <c:pt idx="940">
                  <c:v>0.6779612721519832</c:v>
                </c:pt>
                <c:pt idx="941">
                  <c:v>0.6533005671210452</c:v>
                </c:pt>
                <c:pt idx="942">
                  <c:v>0.6705010378789262</c:v>
                </c:pt>
                <c:pt idx="943">
                  <c:v>0.6705010378789262</c:v>
                </c:pt>
                <c:pt idx="944">
                  <c:v>0.6705010378789262</c:v>
                </c:pt>
                <c:pt idx="945">
                  <c:v>0.6666367529605242</c:v>
                </c:pt>
                <c:pt idx="946">
                  <c:v>0.6654487627696808</c:v>
                </c:pt>
                <c:pt idx="947">
                  <c:v>0.6609023304538812</c:v>
                </c:pt>
                <c:pt idx="948">
                  <c:v>0.6725422121133806</c:v>
                </c:pt>
                <c:pt idx="949">
                  <c:v>0.6584597054832022</c:v>
                </c:pt>
                <c:pt idx="950">
                  <c:v>0.6584597054832022</c:v>
                </c:pt>
                <c:pt idx="951">
                  <c:v>0.6584597054832022</c:v>
                </c:pt>
                <c:pt idx="952">
                  <c:v>0.6382763301322314</c:v>
                </c:pt>
                <c:pt idx="953">
                  <c:v>0.6392089182091525</c:v>
                </c:pt>
                <c:pt idx="954">
                  <c:v>0.6332497076714294</c:v>
                </c:pt>
                <c:pt idx="955">
                  <c:v>0.6403089001437818</c:v>
                </c:pt>
                <c:pt idx="956">
                  <c:v>0.653938476135945</c:v>
                </c:pt>
                <c:pt idx="957">
                  <c:v>0.653938476135945</c:v>
                </c:pt>
                <c:pt idx="958">
                  <c:v>0.653938476135945</c:v>
                </c:pt>
                <c:pt idx="959">
                  <c:v>0.6737036402392982</c:v>
                </c:pt>
                <c:pt idx="960">
                  <c:v>0.7074743322106474</c:v>
                </c:pt>
                <c:pt idx="961">
                  <c:v>0.7063300260653114</c:v>
                </c:pt>
                <c:pt idx="962">
                  <c:v>0.7198745682917991</c:v>
                </c:pt>
                <c:pt idx="963">
                  <c:v>0.7490307686880033</c:v>
                </c:pt>
                <c:pt idx="964">
                  <c:v>0.7490307686880033</c:v>
                </c:pt>
                <c:pt idx="965">
                  <c:v>0.7490307686880033</c:v>
                </c:pt>
                <c:pt idx="966">
                  <c:v>0.7726221954226549</c:v>
                </c:pt>
                <c:pt idx="967">
                  <c:v>0.7510029939879073</c:v>
                </c:pt>
                <c:pt idx="968">
                  <c:v>0.755765167363539</c:v>
                </c:pt>
                <c:pt idx="969">
                  <c:v>0.7767608319536665</c:v>
                </c:pt>
                <c:pt idx="970">
                  <c:v>0.8068359046227722</c:v>
                </c:pt>
                <c:pt idx="971">
                  <c:v>0.8068359046227722</c:v>
                </c:pt>
                <c:pt idx="972">
                  <c:v>0.8068359046227722</c:v>
                </c:pt>
                <c:pt idx="973">
                  <c:v>0.8227869957416885</c:v>
                </c:pt>
                <c:pt idx="974">
                  <c:v>0.840196889859889</c:v>
                </c:pt>
                <c:pt idx="975">
                  <c:v>0.8343358322179542</c:v>
                </c:pt>
                <c:pt idx="976">
                  <c:v>0.8608786633925658</c:v>
                </c:pt>
                <c:pt idx="977">
                  <c:v>0.8665557773639738</c:v>
                </c:pt>
                <c:pt idx="978">
                  <c:v>0.8665557773639738</c:v>
                </c:pt>
                <c:pt idx="979">
                  <c:v>0.8665557773639738</c:v>
                </c:pt>
                <c:pt idx="980">
                  <c:v>0.868892449280996</c:v>
                </c:pt>
                <c:pt idx="981">
                  <c:v>0.7638947468538837</c:v>
                </c:pt>
                <c:pt idx="982">
                  <c:v>0.7357570398383613</c:v>
                </c:pt>
                <c:pt idx="983">
                  <c:v>0.7737698650738964</c:v>
                </c:pt>
                <c:pt idx="984">
                  <c:v>0.7538401770990133</c:v>
                </c:pt>
                <c:pt idx="985">
                  <c:v>0.7538401770990133</c:v>
                </c:pt>
                <c:pt idx="986">
                  <c:v>0.7538401770990133</c:v>
                </c:pt>
                <c:pt idx="987">
                  <c:v>0.7629924995089907</c:v>
                </c:pt>
                <c:pt idx="988">
                  <c:v>0.7952576205826984</c:v>
                </c:pt>
                <c:pt idx="989">
                  <c:v>0.785321491146127</c:v>
                </c:pt>
                <c:pt idx="990">
                  <c:v>0.7913953888997873</c:v>
                </c:pt>
                <c:pt idx="991">
                  <c:v>0.8297548456351898</c:v>
                </c:pt>
                <c:pt idx="992">
                  <c:v>0.8297548456351898</c:v>
                </c:pt>
                <c:pt idx="993">
                  <c:v>0.8297548456351898</c:v>
                </c:pt>
                <c:pt idx="994">
                  <c:v>0.8424017309695233</c:v>
                </c:pt>
                <c:pt idx="995">
                  <c:v>0.8509958494558034</c:v>
                </c:pt>
                <c:pt idx="996">
                  <c:v>0.8460619269387366</c:v>
                </c:pt>
                <c:pt idx="997">
                  <c:v>0.8568472305064185</c:v>
                </c:pt>
                <c:pt idx="998">
                  <c:v>0.8677913067714724</c:v>
                </c:pt>
                <c:pt idx="999">
                  <c:v>0.8677913067714724</c:v>
                </c:pt>
                <c:pt idx="1000">
                  <c:v>0.8677913067714724</c:v>
                </c:pt>
                <c:pt idx="1001">
                  <c:v>0.7735629030128972</c:v>
                </c:pt>
                <c:pt idx="1002">
                  <c:v>0.7878785238578789</c:v>
                </c:pt>
                <c:pt idx="1003">
                  <c:v>0.8197896569095082</c:v>
                </c:pt>
                <c:pt idx="1004">
                  <c:v>0.830342252057565</c:v>
                </c:pt>
                <c:pt idx="1005">
                  <c:v>0.817740457364255</c:v>
                </c:pt>
                <c:pt idx="1006">
                  <c:v>0.817740457364255</c:v>
                </c:pt>
                <c:pt idx="1007">
                  <c:v>0.817740457364255</c:v>
                </c:pt>
                <c:pt idx="1008">
                  <c:v>0.8447932221705816</c:v>
                </c:pt>
                <c:pt idx="1009">
                  <c:v>0.8328940842474808</c:v>
                </c:pt>
                <c:pt idx="1010">
                  <c:v>0.8421822671983767</c:v>
                </c:pt>
                <c:pt idx="1011">
                  <c:v>0.8512794244699244</c:v>
                </c:pt>
                <c:pt idx="1012">
                  <c:v>0.8414425227767599</c:v>
                </c:pt>
                <c:pt idx="1013">
                  <c:v>0.8414425227767599</c:v>
                </c:pt>
                <c:pt idx="1014">
                  <c:v>0.8414425227767599</c:v>
                </c:pt>
                <c:pt idx="1015">
                  <c:v>0.8334274778674462</c:v>
                </c:pt>
                <c:pt idx="1016">
                  <c:v>0.8174769332074023</c:v>
                </c:pt>
                <c:pt idx="1017">
                  <c:v>0.8181464845955118</c:v>
                </c:pt>
                <c:pt idx="1018">
                  <c:v>0.7937083375873573</c:v>
                </c:pt>
                <c:pt idx="1019">
                  <c:v>0.7820422454619271</c:v>
                </c:pt>
                <c:pt idx="1020">
                  <c:v>0.7820422454619271</c:v>
                </c:pt>
                <c:pt idx="1021">
                  <c:v>0.7820422454619271</c:v>
                </c:pt>
                <c:pt idx="1022">
                  <c:v>0.7821809496299967</c:v>
                </c:pt>
                <c:pt idx="1023">
                  <c:v>0.7893960351775966</c:v>
                </c:pt>
                <c:pt idx="1024">
                  <c:v>0.8092334246848907</c:v>
                </c:pt>
                <c:pt idx="1025">
                  <c:v>0.8183727147453783</c:v>
                </c:pt>
                <c:pt idx="1026">
                  <c:v>0.8046172059138126</c:v>
                </c:pt>
                <c:pt idx="1027">
                  <c:v>0.8046172059138126</c:v>
                </c:pt>
                <c:pt idx="1028">
                  <c:v>0.8046172059138126</c:v>
                </c:pt>
                <c:pt idx="1029">
                  <c:v>0.685755663260359</c:v>
                </c:pt>
                <c:pt idx="1030">
                  <c:v>0.6928387666946068</c:v>
                </c:pt>
                <c:pt idx="1031">
                  <c:v>0.7136779062338263</c:v>
                </c:pt>
                <c:pt idx="1032">
                  <c:v>0.7226662306628646</c:v>
                </c:pt>
                <c:pt idx="1033">
                  <c:v>0.742422435401497</c:v>
                </c:pt>
                <c:pt idx="1034">
                  <c:v>0.742422435401497</c:v>
                </c:pt>
                <c:pt idx="1035">
                  <c:v>0.742422435401497</c:v>
                </c:pt>
                <c:pt idx="1036">
                  <c:v>0.7557911838639244</c:v>
                </c:pt>
                <c:pt idx="1037">
                  <c:v>0.7614740131104853</c:v>
                </c:pt>
                <c:pt idx="1038">
                  <c:v>0.7873672283514177</c:v>
                </c:pt>
                <c:pt idx="1039">
                  <c:v>0.8257750486890001</c:v>
                </c:pt>
                <c:pt idx="1040">
                  <c:v>0.8392225548201075</c:v>
                </c:pt>
                <c:pt idx="1041">
                  <c:v>0.8392225548201075</c:v>
                </c:pt>
                <c:pt idx="1042">
                  <c:v>0.8392225548201075</c:v>
                </c:pt>
                <c:pt idx="1043">
                  <c:v>0.8465983028633317</c:v>
                </c:pt>
                <c:pt idx="1044">
                  <c:v>0.8651884671358381</c:v>
                </c:pt>
                <c:pt idx="1045">
                  <c:v>0.8601127464216634</c:v>
                </c:pt>
                <c:pt idx="1046">
                  <c:v>0.8576110071683145</c:v>
                </c:pt>
                <c:pt idx="1047">
                  <c:v>0.8714457215781495</c:v>
                </c:pt>
                <c:pt idx="1048">
                  <c:v>0.8714457215781495</c:v>
                </c:pt>
                <c:pt idx="1049">
                  <c:v>0.8714457215781495</c:v>
                </c:pt>
                <c:pt idx="1050">
                  <c:v>0.8256399148778697</c:v>
                </c:pt>
                <c:pt idx="1051">
                  <c:v>0.8488284615862305</c:v>
                </c:pt>
                <c:pt idx="1052">
                  <c:v>0.8109320007172713</c:v>
                </c:pt>
                <c:pt idx="1053">
                  <c:v>0.8117289042724107</c:v>
                </c:pt>
                <c:pt idx="1054">
                  <c:v>0.8372728562032437</c:v>
                </c:pt>
                <c:pt idx="1055">
                  <c:v>0.8372728562032437</c:v>
                </c:pt>
                <c:pt idx="1056">
                  <c:v>0.8372728562032437</c:v>
                </c:pt>
                <c:pt idx="1057">
                  <c:v>0.8367300014803722</c:v>
                </c:pt>
                <c:pt idx="1058">
                  <c:v>0.8342588018283621</c:v>
                </c:pt>
                <c:pt idx="1059">
                  <c:v>0.8822719962391008</c:v>
                </c:pt>
                <c:pt idx="1060">
                  <c:v>0.8229711941663995</c:v>
                </c:pt>
                <c:pt idx="1061">
                  <c:v>0.7762443812450157</c:v>
                </c:pt>
                <c:pt idx="1062">
                  <c:v>0.7762443812450157</c:v>
                </c:pt>
                <c:pt idx="1063">
                  <c:v>0.7762443812450157</c:v>
                </c:pt>
                <c:pt idx="1064">
                  <c:v>0.7155695376592135</c:v>
                </c:pt>
                <c:pt idx="1065">
                  <c:v>0.7426191424462323</c:v>
                </c:pt>
                <c:pt idx="1066">
                  <c:v>0.7470154634290049</c:v>
                </c:pt>
                <c:pt idx="1067">
                  <c:v>0.7787973520238063</c:v>
                </c:pt>
                <c:pt idx="1068">
                  <c:v>0.7979040545990277</c:v>
                </c:pt>
                <c:pt idx="1069">
                  <c:v>0.7979040545990277</c:v>
                </c:pt>
                <c:pt idx="1070">
                  <c:v>0.7979040545990277</c:v>
                </c:pt>
                <c:pt idx="1071">
                  <c:v>0.8012163190499804</c:v>
                </c:pt>
                <c:pt idx="1072">
                  <c:v>0.8345061580876769</c:v>
                </c:pt>
                <c:pt idx="1073">
                  <c:v>0.8349695364718843</c:v>
                </c:pt>
                <c:pt idx="1074">
                  <c:v>0.8717813630324596</c:v>
                </c:pt>
                <c:pt idx="1075">
                  <c:v>0.8883947488185566</c:v>
                </c:pt>
                <c:pt idx="1076">
                  <c:v>0.8883947488185566</c:v>
                </c:pt>
                <c:pt idx="1077">
                  <c:v>0.8883947488185566</c:v>
                </c:pt>
                <c:pt idx="1078">
                  <c:v>0.8900532863457009</c:v>
                </c:pt>
                <c:pt idx="1079">
                  <c:v>0.8528094831621822</c:v>
                </c:pt>
                <c:pt idx="1080">
                  <c:v>0.8648622686585665</c:v>
                </c:pt>
                <c:pt idx="1081">
                  <c:v>0.8689105794493757</c:v>
                </c:pt>
                <c:pt idx="1082">
                  <c:v>0.8995698840598065</c:v>
                </c:pt>
                <c:pt idx="1083">
                  <c:v>0.8995698840598065</c:v>
                </c:pt>
                <c:pt idx="1084">
                  <c:v>0.8995698840598065</c:v>
                </c:pt>
                <c:pt idx="1085">
                  <c:v>0.8928009275480229</c:v>
                </c:pt>
                <c:pt idx="1086">
                  <c:v>0.9151437953262029</c:v>
                </c:pt>
                <c:pt idx="1087">
                  <c:v>0.9025266565025292</c:v>
                </c:pt>
                <c:pt idx="1088">
                  <c:v>0.879318483252487</c:v>
                </c:pt>
                <c:pt idx="1089">
                  <c:v>0.9047041785326742</c:v>
                </c:pt>
                <c:pt idx="1090">
                  <c:v>0.9047041785326742</c:v>
                </c:pt>
                <c:pt idx="1091">
                  <c:v>0.9047041785326742</c:v>
                </c:pt>
                <c:pt idx="1092">
                  <c:v>0.9058497537391805</c:v>
                </c:pt>
                <c:pt idx="1093">
                  <c:v>0.8755117113205522</c:v>
                </c:pt>
                <c:pt idx="1094">
                  <c:v>0.8677249343362687</c:v>
                </c:pt>
                <c:pt idx="1095">
                  <c:v>0.8718309104186601</c:v>
                </c:pt>
                <c:pt idx="1096">
                  <c:v>0.842506958532514</c:v>
                </c:pt>
                <c:pt idx="1097">
                  <c:v>0.842506958532514</c:v>
                </c:pt>
                <c:pt idx="1098">
                  <c:v>0.842506958532514</c:v>
                </c:pt>
                <c:pt idx="1099">
                  <c:v>0.8623559757320494</c:v>
                </c:pt>
                <c:pt idx="1100">
                  <c:v>0.8633933477647135</c:v>
                </c:pt>
                <c:pt idx="1101">
                  <c:v>0.8897003535612071</c:v>
                </c:pt>
                <c:pt idx="1102">
                  <c:v>0.9058504928318738</c:v>
                </c:pt>
                <c:pt idx="1103">
                  <c:v>0.9058243345136332</c:v>
                </c:pt>
                <c:pt idx="1104">
                  <c:v>0.9058243345136332</c:v>
                </c:pt>
                <c:pt idx="1105">
                  <c:v>0.9058243345136332</c:v>
                </c:pt>
                <c:pt idx="1106">
                  <c:v>0.9143005528500323</c:v>
                </c:pt>
                <c:pt idx="1107">
                  <c:v>0.9215647319056102</c:v>
                </c:pt>
                <c:pt idx="1108">
                  <c:v>0.9183799670875823</c:v>
                </c:pt>
                <c:pt idx="1109">
                  <c:v>0.9535928486542635</c:v>
                </c:pt>
                <c:pt idx="1110">
                  <c:v>0.9148828249022878</c:v>
                </c:pt>
                <c:pt idx="1111">
                  <c:v>0.9148828249022878</c:v>
                </c:pt>
                <c:pt idx="1112">
                  <c:v>0.9148828249022878</c:v>
                </c:pt>
                <c:pt idx="1113">
                  <c:v>0.949582762425744</c:v>
                </c:pt>
                <c:pt idx="1114">
                  <c:v>0.9683850725056842</c:v>
                </c:pt>
                <c:pt idx="1115">
                  <c:v>0.962101249981443</c:v>
                </c:pt>
                <c:pt idx="1116">
                  <c:v>0.993449028753423</c:v>
                </c:pt>
                <c:pt idx="1117">
                  <c:v>0.964030672200578</c:v>
                </c:pt>
                <c:pt idx="1118">
                  <c:v>0.964030672200578</c:v>
                </c:pt>
                <c:pt idx="1119">
                  <c:v>0.964030672200578</c:v>
                </c:pt>
                <c:pt idx="1120">
                  <c:v>0.9723435351666099</c:v>
                </c:pt>
                <c:pt idx="1121">
                  <c:v>0.9619059919408688</c:v>
                </c:pt>
                <c:pt idx="1122">
                  <c:v>0.9466051401642537</c:v>
                </c:pt>
                <c:pt idx="1123">
                  <c:v>0.9340694201344</c:v>
                </c:pt>
                <c:pt idx="1124">
                  <c:v>0.967791634290851</c:v>
                </c:pt>
                <c:pt idx="1125">
                  <c:v>0.967791634290851</c:v>
                </c:pt>
                <c:pt idx="1126">
                  <c:v>0.967791634290851</c:v>
                </c:pt>
                <c:pt idx="1127">
                  <c:v>0.9580871611674804</c:v>
                </c:pt>
                <c:pt idx="1128">
                  <c:v>0.967575943826503</c:v>
                </c:pt>
                <c:pt idx="1129">
                  <c:v>0.9786268743986268</c:v>
                </c:pt>
                <c:pt idx="1130">
                  <c:v>0.9689090829080786</c:v>
                </c:pt>
                <c:pt idx="1131">
                  <c:v>0.9911348703431226</c:v>
                </c:pt>
                <c:pt idx="1132">
                  <c:v>0.9911348703431226</c:v>
                </c:pt>
                <c:pt idx="1133">
                  <c:v>0.9911348703431226</c:v>
                </c:pt>
                <c:pt idx="1134">
                  <c:v>0.9887294887213534</c:v>
                </c:pt>
                <c:pt idx="1135">
                  <c:v>0.9709190893180293</c:v>
                </c:pt>
                <c:pt idx="1136">
                  <c:v>0.9789237868524081</c:v>
                </c:pt>
                <c:pt idx="1137">
                  <c:v>0.9877143931471744</c:v>
                </c:pt>
                <c:pt idx="1138">
                  <c:v>1.0037290925686846</c:v>
                </c:pt>
                <c:pt idx="1139">
                  <c:v>1.0037290925686846</c:v>
                </c:pt>
                <c:pt idx="1140">
                  <c:v>1.0037290925686846</c:v>
                </c:pt>
                <c:pt idx="1141">
                  <c:v>0.9850644263388377</c:v>
                </c:pt>
                <c:pt idx="1142">
                  <c:v>0.9935632840707691</c:v>
                </c:pt>
                <c:pt idx="1143">
                  <c:v>0.9691284133485258</c:v>
                </c:pt>
                <c:pt idx="1144">
                  <c:v>0.9694021816270939</c:v>
                </c:pt>
                <c:pt idx="1145">
                  <c:v>0.9722150300075807</c:v>
                </c:pt>
                <c:pt idx="1146">
                  <c:v>0.9722150300075807</c:v>
                </c:pt>
                <c:pt idx="1147">
                  <c:v>0.9722150300075807</c:v>
                </c:pt>
                <c:pt idx="1148">
                  <c:v>0.9770443705418408</c:v>
                </c:pt>
                <c:pt idx="1149">
                  <c:v>0.9818151754054498</c:v>
                </c:pt>
                <c:pt idx="1150">
                  <c:v>0.9743902736801948</c:v>
                </c:pt>
                <c:pt idx="1151">
                  <c:v>0.9460189592557093</c:v>
                </c:pt>
                <c:pt idx="1152">
                  <c:v>0.9617427964585104</c:v>
                </c:pt>
                <c:pt idx="1153">
                  <c:v>0.9617427964585104</c:v>
                </c:pt>
                <c:pt idx="1154">
                  <c:v>0.9617427964585104</c:v>
                </c:pt>
                <c:pt idx="1155">
                  <c:v>0.963754868288611</c:v>
                </c:pt>
                <c:pt idx="1156">
                  <c:v>0.9904468618131343</c:v>
                </c:pt>
                <c:pt idx="1157">
                  <c:v>1.0246389904766864</c:v>
                </c:pt>
                <c:pt idx="1158">
                  <c:v>1.0563314020888073</c:v>
                </c:pt>
                <c:pt idx="1159">
                  <c:v>1.0503666233556084</c:v>
                </c:pt>
                <c:pt idx="1160">
                  <c:v>1.0503666233556084</c:v>
                </c:pt>
                <c:pt idx="1161">
                  <c:v>1.0503666233556084</c:v>
                </c:pt>
                <c:pt idx="1162">
                  <c:v>1.0745384201197377</c:v>
                </c:pt>
                <c:pt idx="1163">
                  <c:v>1.0442213282025379</c:v>
                </c:pt>
                <c:pt idx="1164">
                  <c:v>1.044760330395142</c:v>
                </c:pt>
                <c:pt idx="1165">
                  <c:v>1.0452950860499697</c:v>
                </c:pt>
                <c:pt idx="1166">
                  <c:v>1.0297680213007703</c:v>
                </c:pt>
                <c:pt idx="1167">
                  <c:v>1.0297680213007703</c:v>
                </c:pt>
                <c:pt idx="1168">
                  <c:v>1.0297680213007703</c:v>
                </c:pt>
                <c:pt idx="1169">
                  <c:v>1.0485234532550005</c:v>
                </c:pt>
                <c:pt idx="1170">
                  <c:v>1.0477487185530503</c:v>
                </c:pt>
                <c:pt idx="1171">
                  <c:v>1.0609814298955338</c:v>
                </c:pt>
                <c:pt idx="1172">
                  <c:v>1.0724243419563524</c:v>
                </c:pt>
                <c:pt idx="1173">
                  <c:v>1.0720737361030617</c:v>
                </c:pt>
                <c:pt idx="1174">
                  <c:v>1.0720737361030617</c:v>
                </c:pt>
                <c:pt idx="1175">
                  <c:v>1.0720737361030617</c:v>
                </c:pt>
                <c:pt idx="1176">
                  <c:v>1.0825010834009405</c:v>
                </c:pt>
                <c:pt idx="1177">
                  <c:v>1.0828432222013573</c:v>
                </c:pt>
                <c:pt idx="1178">
                  <c:v>1.0748057626817236</c:v>
                </c:pt>
                <c:pt idx="1179">
                  <c:v>1.0591683871215314</c:v>
                </c:pt>
                <c:pt idx="1180">
                  <c:v>1.0489764311098888</c:v>
                </c:pt>
                <c:pt idx="1181">
                  <c:v>1.0489764311098888</c:v>
                </c:pt>
                <c:pt idx="1182">
                  <c:v>1.0489764311098888</c:v>
                </c:pt>
                <c:pt idx="1183">
                  <c:v>1.046058554392558</c:v>
                </c:pt>
                <c:pt idx="1184">
                  <c:v>1.0526902497433346</c:v>
                </c:pt>
                <c:pt idx="1185">
                  <c:v>1.0735304444033655</c:v>
                </c:pt>
                <c:pt idx="1186">
                  <c:v>1.078581383425529</c:v>
                </c:pt>
                <c:pt idx="1187">
                  <c:v>1.0811028885822993</c:v>
                </c:pt>
                <c:pt idx="1188">
                  <c:v>1.0811028885822993</c:v>
                </c:pt>
                <c:pt idx="1189">
                  <c:v>1.0811028885822993</c:v>
                </c:pt>
                <c:pt idx="1190">
                  <c:v>1.0894358504109598</c:v>
                </c:pt>
                <c:pt idx="1191">
                  <c:v>1.0808611036530142</c:v>
                </c:pt>
                <c:pt idx="1192">
                  <c:v>1.1129386468868825</c:v>
                </c:pt>
                <c:pt idx="1193">
                  <c:v>1.0962719803549166</c:v>
                </c:pt>
                <c:pt idx="1194">
                  <c:v>1.1051946718068963</c:v>
                </c:pt>
                <c:pt idx="1195">
                  <c:v>1.1051946718068963</c:v>
                </c:pt>
                <c:pt idx="1196">
                  <c:v>1.1051946718068963</c:v>
                </c:pt>
                <c:pt idx="1197">
                  <c:v>1.1062768772596043</c:v>
                </c:pt>
                <c:pt idx="1198">
                  <c:v>1.1062359110230466</c:v>
                </c:pt>
                <c:pt idx="1199">
                  <c:v>1.0449214985431823</c:v>
                </c:pt>
                <c:pt idx="1200">
                  <c:v>1.0415364690300546</c:v>
                </c:pt>
                <c:pt idx="1201">
                  <c:v>1.0578427079392783</c:v>
                </c:pt>
                <c:pt idx="1202">
                  <c:v>1.0578427079392783</c:v>
                </c:pt>
                <c:pt idx="1203">
                  <c:v>1.0578427079392783</c:v>
                </c:pt>
                <c:pt idx="1204">
                  <c:v>1.0618795427536063</c:v>
                </c:pt>
                <c:pt idx="1205">
                  <c:v>1.090008162531249</c:v>
                </c:pt>
                <c:pt idx="1206">
                  <c:v>1.0863688216029508</c:v>
                </c:pt>
                <c:pt idx="1207">
                  <c:v>1.088109672424462</c:v>
                </c:pt>
                <c:pt idx="1208">
                  <c:v>1.0701882849136073</c:v>
                </c:pt>
                <c:pt idx="1209">
                  <c:v>1.0701882849136073</c:v>
                </c:pt>
                <c:pt idx="1210">
                  <c:v>1.0701882849136073</c:v>
                </c:pt>
                <c:pt idx="1211">
                  <c:v>1.0584205436017675</c:v>
                </c:pt>
                <c:pt idx="1212">
                  <c:v>1.0583371273295747</c:v>
                </c:pt>
                <c:pt idx="1213">
                  <c:v>1.0583371273295747</c:v>
                </c:pt>
                <c:pt idx="1214">
                  <c:v>1.054307976530756</c:v>
                </c:pt>
                <c:pt idx="1215">
                  <c:v>1.0752457218587042</c:v>
                </c:pt>
                <c:pt idx="1216">
                  <c:v>1.0752457218587042</c:v>
                </c:pt>
                <c:pt idx="1217">
                  <c:v>1.0752457218587042</c:v>
                </c:pt>
                <c:pt idx="1218">
                  <c:v>1.0879057372041898</c:v>
                </c:pt>
                <c:pt idx="1219">
                  <c:v>1.0768750345999099</c:v>
                </c:pt>
                <c:pt idx="1220">
                  <c:v>1.0890501683755787</c:v>
                </c:pt>
                <c:pt idx="1221">
                  <c:v>1.0828777807534693</c:v>
                </c:pt>
                <c:pt idx="1222">
                  <c:v>1.0341830412928985</c:v>
                </c:pt>
                <c:pt idx="1223">
                  <c:v>1.0341830412928985</c:v>
                </c:pt>
                <c:pt idx="1224">
                  <c:v>1.0341830412928985</c:v>
                </c:pt>
                <c:pt idx="1225">
                  <c:v>1.0318137763291984</c:v>
                </c:pt>
                <c:pt idx="1226">
                  <c:v>1.0220523986917254</c:v>
                </c:pt>
                <c:pt idx="1227">
                  <c:v>1.0716237988600943</c:v>
                </c:pt>
                <c:pt idx="1228">
                  <c:v>1.0727477748588772</c:v>
                </c:pt>
                <c:pt idx="1229">
                  <c:v>1.0920835722495488</c:v>
                </c:pt>
                <c:pt idx="1230">
                  <c:v>1.0920835722495488</c:v>
                </c:pt>
                <c:pt idx="1231">
                  <c:v>1.0920835722495488</c:v>
                </c:pt>
                <c:pt idx="1232">
                  <c:v>1.0907108972379032</c:v>
                </c:pt>
                <c:pt idx="1233">
                  <c:v>1.11943553823858</c:v>
                </c:pt>
                <c:pt idx="1234">
                  <c:v>1.1260658601149327</c:v>
                </c:pt>
                <c:pt idx="1235">
                  <c:v>1.1420323467598892</c:v>
                </c:pt>
                <c:pt idx="1236">
                  <c:v>1.138815016909644</c:v>
                </c:pt>
                <c:pt idx="1237">
                  <c:v>1.138815016909644</c:v>
                </c:pt>
                <c:pt idx="1238">
                  <c:v>1.138815016909644</c:v>
                </c:pt>
                <c:pt idx="1239">
                  <c:v>1.1043906337923097</c:v>
                </c:pt>
                <c:pt idx="1240">
                  <c:v>1.1300046858408823</c:v>
                </c:pt>
                <c:pt idx="1241">
                  <c:v>1.1253631868963319</c:v>
                </c:pt>
                <c:pt idx="1242">
                  <c:v>1.145158346567304</c:v>
                </c:pt>
                <c:pt idx="1243">
                  <c:v>1.1307210376414272</c:v>
                </c:pt>
                <c:pt idx="1244">
                  <c:v>1.1307210376414272</c:v>
                </c:pt>
                <c:pt idx="1245">
                  <c:v>1.1307210376414272</c:v>
                </c:pt>
                <c:pt idx="1246">
                  <c:v>1.14996644116186</c:v>
                </c:pt>
                <c:pt idx="1247">
                  <c:v>1.1238114292840944</c:v>
                </c:pt>
                <c:pt idx="1248">
                  <c:v>1.1575469000708138</c:v>
                </c:pt>
                <c:pt idx="1249">
                  <c:v>1.1581624697313586</c:v>
                </c:pt>
                <c:pt idx="1250">
                  <c:v>1.1445601902440323</c:v>
                </c:pt>
                <c:pt idx="1251">
                  <c:v>1.1445601902440323</c:v>
                </c:pt>
                <c:pt idx="1252">
                  <c:v>1.1445601902440323</c:v>
                </c:pt>
                <c:pt idx="1253">
                  <c:v>1.1633641272180908</c:v>
                </c:pt>
                <c:pt idx="1254">
                  <c:v>1.1557409835226253</c:v>
                </c:pt>
                <c:pt idx="1255">
                  <c:v>1.1514515556149258</c:v>
                </c:pt>
                <c:pt idx="1256">
                  <c:v>1.1774062652869959</c:v>
                </c:pt>
                <c:pt idx="1257">
                  <c:v>1.18018250187842</c:v>
                </c:pt>
                <c:pt idx="1258">
                  <c:v>1.18018250187842</c:v>
                </c:pt>
                <c:pt idx="1259">
                  <c:v>1.18018250187842</c:v>
                </c:pt>
                <c:pt idx="1260">
                  <c:v>1.1859204904844631</c:v>
                </c:pt>
                <c:pt idx="1261">
                  <c:v>1.1974636628140627</c:v>
                </c:pt>
                <c:pt idx="1262">
                  <c:v>1.1885059230093362</c:v>
                </c:pt>
                <c:pt idx="1263">
                  <c:v>1.1985774266688605</c:v>
                </c:pt>
                <c:pt idx="1264">
                  <c:v>1.1651988822183013</c:v>
                </c:pt>
                <c:pt idx="1265">
                  <c:v>1.1651988822183013</c:v>
                </c:pt>
                <c:pt idx="1266">
                  <c:v>1.1651988822183013</c:v>
                </c:pt>
                <c:pt idx="1267">
                  <c:v>1.1550727009791433</c:v>
                </c:pt>
                <c:pt idx="1268">
                  <c:v>1.1542337111702277</c:v>
                </c:pt>
                <c:pt idx="1269">
                  <c:v>1.1571762017776903</c:v>
                </c:pt>
                <c:pt idx="1270">
                  <c:v>1.1342562665134164</c:v>
                </c:pt>
                <c:pt idx="1271">
                  <c:v>1.1611570718837978</c:v>
                </c:pt>
                <c:pt idx="1272">
                  <c:v>1.1611570718837978</c:v>
                </c:pt>
                <c:pt idx="1273">
                  <c:v>1.1611570718837978</c:v>
                </c:pt>
                <c:pt idx="1274">
                  <c:v>1.1466123350322688</c:v>
                </c:pt>
                <c:pt idx="1275">
                  <c:v>1.137410870318643</c:v>
                </c:pt>
                <c:pt idx="1276">
                  <c:v>1.1707169243721376</c:v>
                </c:pt>
                <c:pt idx="1277">
                  <c:v>1.1392706842012035</c:v>
                </c:pt>
                <c:pt idx="1278">
                  <c:v>1.168350403856604</c:v>
                </c:pt>
                <c:pt idx="1279">
                  <c:v>1.168350403856604</c:v>
                </c:pt>
                <c:pt idx="1280">
                  <c:v>1.168350403856604</c:v>
                </c:pt>
                <c:pt idx="1281">
                  <c:v>1.0890460333905438</c:v>
                </c:pt>
                <c:pt idx="1282">
                  <c:v>1.08378939555449</c:v>
                </c:pt>
                <c:pt idx="1283">
                  <c:v>1.0966412096165654</c:v>
                </c:pt>
                <c:pt idx="1284">
                  <c:v>1.0704922713315765</c:v>
                </c:pt>
                <c:pt idx="1285">
                  <c:v>1.11385338778073</c:v>
                </c:pt>
                <c:pt idx="1286">
                  <c:v>1.11385338778073</c:v>
                </c:pt>
                <c:pt idx="1287">
                  <c:v>1.11385338778073</c:v>
                </c:pt>
                <c:pt idx="1288">
                  <c:v>1.1323497030980416</c:v>
                </c:pt>
                <c:pt idx="1289">
                  <c:v>1.1270849236085776</c:v>
                </c:pt>
                <c:pt idx="1290">
                  <c:v>1.1465492707068665</c:v>
                </c:pt>
                <c:pt idx="1291">
                  <c:v>1.1405472511003176</c:v>
                </c:pt>
                <c:pt idx="1292">
                  <c:v>1.139196645507401</c:v>
                </c:pt>
                <c:pt idx="1293">
                  <c:v>1.139196645507401</c:v>
                </c:pt>
                <c:pt idx="1294">
                  <c:v>1.139196645507401</c:v>
                </c:pt>
                <c:pt idx="1295">
                  <c:v>1.170907426479853</c:v>
                </c:pt>
                <c:pt idx="1296">
                  <c:v>1.175513882248056</c:v>
                </c:pt>
                <c:pt idx="1297">
                  <c:v>1.1576130429187073</c:v>
                </c:pt>
                <c:pt idx="1298">
                  <c:v>1.1436240028416695</c:v>
                </c:pt>
                <c:pt idx="1299">
                  <c:v>1.102133711757471</c:v>
                </c:pt>
                <c:pt idx="1300">
                  <c:v>1.102133711757471</c:v>
                </c:pt>
                <c:pt idx="1301">
                  <c:v>1.102133711757471</c:v>
                </c:pt>
                <c:pt idx="1302">
                  <c:v>1.064007569538194</c:v>
                </c:pt>
                <c:pt idx="1303">
                  <c:v>1.071314328252443</c:v>
                </c:pt>
                <c:pt idx="1304">
                  <c:v>1.0756733223765451</c:v>
                </c:pt>
                <c:pt idx="1305">
                  <c:v>0.9804096308323376</c:v>
                </c:pt>
                <c:pt idx="1306">
                  <c:v>0.8531651229093109</c:v>
                </c:pt>
                <c:pt idx="1307">
                  <c:v>0.8531651229093109</c:v>
                </c:pt>
                <c:pt idx="1308">
                  <c:v>0.8531651229093109</c:v>
                </c:pt>
                <c:pt idx="1309">
                  <c:v>0.8432612622034705</c:v>
                </c:pt>
                <c:pt idx="1310">
                  <c:v>0.8249715008739062</c:v>
                </c:pt>
                <c:pt idx="1311">
                  <c:v>0.975262742789841</c:v>
                </c:pt>
                <c:pt idx="1312">
                  <c:v>0.9303312333520846</c:v>
                </c:pt>
                <c:pt idx="1313">
                  <c:v>0.9726578041630798</c:v>
                </c:pt>
                <c:pt idx="1314">
                  <c:v>0.9726578041630798</c:v>
                </c:pt>
                <c:pt idx="1315">
                  <c:v>0.9726578041630798</c:v>
                </c:pt>
                <c:pt idx="1316">
                  <c:v>1.0007900199350104</c:v>
                </c:pt>
                <c:pt idx="1317">
                  <c:v>1.0098088899697912</c:v>
                </c:pt>
                <c:pt idx="1318">
                  <c:v>0.9814903703939892</c:v>
                </c:pt>
                <c:pt idx="1319">
                  <c:v>0.9903629796103928</c:v>
                </c:pt>
                <c:pt idx="1320">
                  <c:v>0.9903629796103928</c:v>
                </c:pt>
                <c:pt idx="1321">
                  <c:v>0.9903629796103928</c:v>
                </c:pt>
                <c:pt idx="1322">
                  <c:v>0.9903629796103928</c:v>
                </c:pt>
                <c:pt idx="1323">
                  <c:v>0.9582027725013509</c:v>
                </c:pt>
                <c:pt idx="1324">
                  <c:v>1.0077269719262576</c:v>
                </c:pt>
                <c:pt idx="1325">
                  <c:v>1.0332981557343373</c:v>
                </c:pt>
                <c:pt idx="1326">
                  <c:v>1.0630600341474694</c:v>
                </c:pt>
                <c:pt idx="1327">
                  <c:v>1.0554747577586618</c:v>
                </c:pt>
                <c:pt idx="1328">
                  <c:v>1.0554747577586618</c:v>
                </c:pt>
                <c:pt idx="1329">
                  <c:v>1.0554747577586618</c:v>
                </c:pt>
                <c:pt idx="1330">
                  <c:v>1.0460436882659883</c:v>
                </c:pt>
                <c:pt idx="1331">
                  <c:v>1.0570538439253783</c:v>
                </c:pt>
                <c:pt idx="1332">
                  <c:v>1.0596019720962255</c:v>
                </c:pt>
                <c:pt idx="1333">
                  <c:v>1.0561574476304632</c:v>
                </c:pt>
                <c:pt idx="1334">
                  <c:v>1.0979085900596868</c:v>
                </c:pt>
                <c:pt idx="1335">
                  <c:v>1.0979085900596868</c:v>
                </c:pt>
                <c:pt idx="1336">
                  <c:v>1.0979085900596868</c:v>
                </c:pt>
                <c:pt idx="1337">
                  <c:v>1.0869942489279834</c:v>
                </c:pt>
                <c:pt idx="1338">
                  <c:v>1.0546058279154917</c:v>
                </c:pt>
                <c:pt idx="1339">
                  <c:v>1.016857943040915</c:v>
                </c:pt>
                <c:pt idx="1340">
                  <c:v>1.001270093675096</c:v>
                </c:pt>
                <c:pt idx="1341">
                  <c:v>0.9868707308505227</c:v>
                </c:pt>
                <c:pt idx="1342">
                  <c:v>0.9868707308505227</c:v>
                </c:pt>
                <c:pt idx="1343">
                  <c:v>0.9868707308505227</c:v>
                </c:pt>
                <c:pt idx="1344">
                  <c:v>1.0204467344175097</c:v>
                </c:pt>
                <c:pt idx="1345">
                  <c:v>1.0292042952086269</c:v>
                </c:pt>
                <c:pt idx="1346">
                  <c:v>1.0471885595661048</c:v>
                </c:pt>
                <c:pt idx="1347">
                  <c:v>1.0714965072012803</c:v>
                </c:pt>
                <c:pt idx="1348">
                  <c:v>1.0865398310850432</c:v>
                </c:pt>
                <c:pt idx="1349">
                  <c:v>1.0865398310850432</c:v>
                </c:pt>
                <c:pt idx="1350">
                  <c:v>1.0865398310850432</c:v>
                </c:pt>
                <c:pt idx="1351">
                  <c:v>1.1079699406847898</c:v>
                </c:pt>
                <c:pt idx="1352">
                  <c:v>1.1108652882348933</c:v>
                </c:pt>
                <c:pt idx="1353">
                  <c:v>1.0934900519786424</c:v>
                </c:pt>
                <c:pt idx="1354">
                  <c:v>1.0998880578063908</c:v>
                </c:pt>
                <c:pt idx="1355">
                  <c:v>1.0973579633134167</c:v>
                </c:pt>
                <c:pt idx="1356">
                  <c:v>1.0973579633134167</c:v>
                </c:pt>
                <c:pt idx="1357">
                  <c:v>1.0973579633134167</c:v>
                </c:pt>
                <c:pt idx="1358">
                  <c:v>1.1020107609641991</c:v>
                </c:pt>
                <c:pt idx="1359">
                  <c:v>1.1624977059577288</c:v>
                </c:pt>
                <c:pt idx="1360">
                  <c:v>1.0999688536553598</c:v>
                </c:pt>
                <c:pt idx="1361">
                  <c:v>1.061599161730724</c:v>
                </c:pt>
                <c:pt idx="1362">
                  <c:v>1.0656533344761736</c:v>
                </c:pt>
                <c:pt idx="1363">
                  <c:v>1.0656533344761736</c:v>
                </c:pt>
                <c:pt idx="1364">
                  <c:v>1.0656533344761736</c:v>
                </c:pt>
                <c:pt idx="1365">
                  <c:v>1.0830475553456598</c:v>
                </c:pt>
                <c:pt idx="1366">
                  <c:v>1.1002034554887943</c:v>
                </c:pt>
                <c:pt idx="1367">
                  <c:v>1.1200195043399614</c:v>
                </c:pt>
                <c:pt idx="1368">
                  <c:v>1.0276924824514664</c:v>
                </c:pt>
                <c:pt idx="1369">
                  <c:v>1.0641832638802842</c:v>
                </c:pt>
                <c:pt idx="1370">
                  <c:v>1.0641832638802842</c:v>
                </c:pt>
                <c:pt idx="1371">
                  <c:v>1.0641832638802842</c:v>
                </c:pt>
                <c:pt idx="1372">
                  <c:v>0.9667584724874208</c:v>
                </c:pt>
                <c:pt idx="1373">
                  <c:v>0.9808003278720383</c:v>
                </c:pt>
                <c:pt idx="1374">
                  <c:v>0.9933365264890972</c:v>
                </c:pt>
                <c:pt idx="1375">
                  <c:v>0.9786060547012172</c:v>
                </c:pt>
                <c:pt idx="1376">
                  <c:v>0.9389888722481867</c:v>
                </c:pt>
                <c:pt idx="1377">
                  <c:v>0.9389888722481867</c:v>
                </c:pt>
                <c:pt idx="1378">
                  <c:v>0.9389888722481867</c:v>
                </c:pt>
                <c:pt idx="1379">
                  <c:v>0.9160547668428285</c:v>
                </c:pt>
                <c:pt idx="1380">
                  <c:v>0.9100519286414361</c:v>
                </c:pt>
                <c:pt idx="1381">
                  <c:v>0.9183170062121075</c:v>
                </c:pt>
                <c:pt idx="1382">
                  <c:v>0.8890159286914554</c:v>
                </c:pt>
                <c:pt idx="1383">
                  <c:v>0.8365893544887246</c:v>
                </c:pt>
                <c:pt idx="1384">
                  <c:v>0.8365893544887246</c:v>
                </c:pt>
                <c:pt idx="1385">
                  <c:v>0.8365893544887246</c:v>
                </c:pt>
                <c:pt idx="1386">
                  <c:v>0.8304268425288193</c:v>
                </c:pt>
                <c:pt idx="1387">
                  <c:v>0.862561303989597</c:v>
                </c:pt>
                <c:pt idx="1388">
                  <c:v>0.8755241956604602</c:v>
                </c:pt>
                <c:pt idx="1389">
                  <c:v>0.8947991620659457</c:v>
                </c:pt>
                <c:pt idx="1390">
                  <c:v>0.9115882695086612</c:v>
                </c:pt>
                <c:pt idx="1391">
                  <c:v>0.9115882695086612</c:v>
                </c:pt>
                <c:pt idx="1392">
                  <c:v>0.9115882695086612</c:v>
                </c:pt>
                <c:pt idx="1393">
                  <c:v>0.9295287409474344</c:v>
                </c:pt>
                <c:pt idx="1394">
                  <c:v>0.9462834157434084</c:v>
                </c:pt>
                <c:pt idx="1395">
                  <c:v>0.954274006107001</c:v>
                </c:pt>
                <c:pt idx="1396">
                  <c:v>0.9724841581766546</c:v>
                </c:pt>
                <c:pt idx="1397">
                  <c:v>0.9862057433367069</c:v>
                </c:pt>
                <c:pt idx="1398">
                  <c:v>0.9862057433367069</c:v>
                </c:pt>
                <c:pt idx="1399">
                  <c:v>0.9862057433367069</c:v>
                </c:pt>
                <c:pt idx="1400">
                  <c:v>0.9767028241148163</c:v>
                </c:pt>
                <c:pt idx="1401">
                  <c:v>0.9804033594009107</c:v>
                </c:pt>
                <c:pt idx="1402">
                  <c:v>0.9896688405261909</c:v>
                </c:pt>
                <c:pt idx="1403">
                  <c:v>1.0031863145245166</c:v>
                </c:pt>
                <c:pt idx="1404">
                  <c:v>0.9206482145199208</c:v>
                </c:pt>
                <c:pt idx="1405">
                  <c:v>0.9206482145199208</c:v>
                </c:pt>
                <c:pt idx="1406">
                  <c:v>0.9206482145199208</c:v>
                </c:pt>
                <c:pt idx="1407">
                  <c:v>0.8989734719703331</c:v>
                </c:pt>
                <c:pt idx="1408">
                  <c:v>0.8956648605662965</c:v>
                </c:pt>
                <c:pt idx="1409">
                  <c:v>0.8734283559365124</c:v>
                </c:pt>
                <c:pt idx="1410">
                  <c:v>0.8780606651450282</c:v>
                </c:pt>
                <c:pt idx="1411">
                  <c:v>0.9210515447852061</c:v>
                </c:pt>
                <c:pt idx="1412">
                  <c:v>0.9210515447852061</c:v>
                </c:pt>
                <c:pt idx="1413">
                  <c:v>0.9210515447852061</c:v>
                </c:pt>
                <c:pt idx="1414">
                  <c:v>0.9018390342207112</c:v>
                </c:pt>
                <c:pt idx="1415">
                  <c:v>0.8989103187295606</c:v>
                </c:pt>
                <c:pt idx="1416">
                  <c:v>0.9344500691514108</c:v>
                </c:pt>
                <c:pt idx="1417">
                  <c:v>0.938803699353189</c:v>
                </c:pt>
                <c:pt idx="1418">
                  <c:v>0.9509020265999404</c:v>
                </c:pt>
                <c:pt idx="1419">
                  <c:v>0.9509020265999404</c:v>
                </c:pt>
                <c:pt idx="1420">
                  <c:v>0.9509020265999404</c:v>
                </c:pt>
                <c:pt idx="1421">
                  <c:v>0.9387626473325978</c:v>
                </c:pt>
                <c:pt idx="1422">
                  <c:v>0.9497838686264735</c:v>
                </c:pt>
                <c:pt idx="1423">
                  <c:v>0.9047917372726246</c:v>
                </c:pt>
                <c:pt idx="1424">
                  <c:v>0.8942357363169802</c:v>
                </c:pt>
                <c:pt idx="1425">
                  <c:v>0.8687592662634782</c:v>
                </c:pt>
                <c:pt idx="1426">
                  <c:v>0.8687592662634782</c:v>
                </c:pt>
                <c:pt idx="1427">
                  <c:v>0.8687592662634782</c:v>
                </c:pt>
                <c:pt idx="1428">
                  <c:v>0.8591615382975715</c:v>
                </c:pt>
                <c:pt idx="1429">
                  <c:v>0.8854189835401349</c:v>
                </c:pt>
                <c:pt idx="1430">
                  <c:v>0.9102636349388615</c:v>
                </c:pt>
                <c:pt idx="1431">
                  <c:v>0.91416004405188</c:v>
                </c:pt>
                <c:pt idx="1432">
                  <c:v>0.9407571995029169</c:v>
                </c:pt>
                <c:pt idx="1433">
                  <c:v>0.9407571995029169</c:v>
                </c:pt>
                <c:pt idx="1434">
                  <c:v>0.9407571995029169</c:v>
                </c:pt>
                <c:pt idx="1435">
                  <c:v>0.9303766146367745</c:v>
                </c:pt>
                <c:pt idx="1436">
                  <c:v>0.9611848528445874</c:v>
                </c:pt>
                <c:pt idx="1437">
                  <c:v>0.9548214142649929</c:v>
                </c:pt>
                <c:pt idx="1438">
                  <c:v>0.9483603069041713</c:v>
                </c:pt>
                <c:pt idx="1439">
                  <c:v>0.9483196878004039</c:v>
                </c:pt>
                <c:pt idx="1440">
                  <c:v>0.9483196878004039</c:v>
                </c:pt>
                <c:pt idx="1441">
                  <c:v>0.9483196878004039</c:v>
                </c:pt>
                <c:pt idx="1442">
                  <c:v>0.957799254328797</c:v>
                </c:pt>
                <c:pt idx="1443">
                  <c:v>0.9585358738949425</c:v>
                </c:pt>
                <c:pt idx="1444">
                  <c:v>0.9568855858821921</c:v>
                </c:pt>
                <c:pt idx="1445">
                  <c:v>0.9523755486808434</c:v>
                </c:pt>
                <c:pt idx="1446">
                  <c:v>0.9677063523185188</c:v>
                </c:pt>
                <c:pt idx="1447">
                  <c:v>0.9677063523185188</c:v>
                </c:pt>
                <c:pt idx="1448">
                  <c:v>0.9677063523185188</c:v>
                </c:pt>
                <c:pt idx="1449">
                  <c:v>0.9341194979533363</c:v>
                </c:pt>
                <c:pt idx="1450">
                  <c:v>0.9729492465088287</c:v>
                </c:pt>
                <c:pt idx="1451">
                  <c:v>0.9763819803561644</c:v>
                </c:pt>
                <c:pt idx="1452">
                  <c:v>0.9889782379772256</c:v>
                </c:pt>
                <c:pt idx="1453">
                  <c:v>0.981780721225169</c:v>
                </c:pt>
                <c:pt idx="1454">
                  <c:v>0.981780721225169</c:v>
                </c:pt>
                <c:pt idx="1455">
                  <c:v>0.981780721225169</c:v>
                </c:pt>
                <c:pt idx="1456">
                  <c:v>0.9926929878669153</c:v>
                </c:pt>
                <c:pt idx="1457">
                  <c:v>0.9844023209393933</c:v>
                </c:pt>
                <c:pt idx="1458">
                  <c:v>0.9993110378095589</c:v>
                </c:pt>
                <c:pt idx="1459">
                  <c:v>1.0201500637650875</c:v>
                </c:pt>
                <c:pt idx="1460">
                  <c:v>1.0239016904041138</c:v>
                </c:pt>
                <c:pt idx="1461">
                  <c:v>1.0239016904041138</c:v>
                </c:pt>
                <c:pt idx="1462">
                  <c:v>1.0239016904041138</c:v>
                </c:pt>
                <c:pt idx="1463">
                  <c:v>1.0345700403279352</c:v>
                </c:pt>
                <c:pt idx="1464">
                  <c:v>1.0451030382544788</c:v>
                </c:pt>
                <c:pt idx="1465">
                  <c:v>1.056204593605787</c:v>
                </c:pt>
                <c:pt idx="1466">
                  <c:v>1.0933253385927553</c:v>
                </c:pt>
                <c:pt idx="1467">
                  <c:v>1.0594887698386963</c:v>
                </c:pt>
                <c:pt idx="1468">
                  <c:v>1.0594887698386963</c:v>
                </c:pt>
                <c:pt idx="1469">
                  <c:v>1.0594887698386963</c:v>
                </c:pt>
                <c:pt idx="1470">
                  <c:v>1.0658153021450754</c:v>
                </c:pt>
                <c:pt idx="1471">
                  <c:v>1.0534809516626757</c:v>
                </c:pt>
                <c:pt idx="1472">
                  <c:v>1.0314807411573477</c:v>
                </c:pt>
                <c:pt idx="1473">
                  <c:v>1.0430916552418292</c:v>
                </c:pt>
                <c:pt idx="1474">
                  <c:v>1.0599300376777627</c:v>
                </c:pt>
                <c:pt idx="1475">
                  <c:v>1.0599300376777627</c:v>
                </c:pt>
                <c:pt idx="1476">
                  <c:v>1.0599300376777627</c:v>
                </c:pt>
                <c:pt idx="1477">
                  <c:v>1.0781655486494368</c:v>
                </c:pt>
                <c:pt idx="1478">
                  <c:v>1.0784456219986334</c:v>
                </c:pt>
                <c:pt idx="1479">
                  <c:v>1.0534840412960453</c:v>
                </c:pt>
                <c:pt idx="1480">
                  <c:v>1.0514759436069583</c:v>
                </c:pt>
                <c:pt idx="1481">
                  <c:v>1.0674938468941666</c:v>
                </c:pt>
                <c:pt idx="1482">
                  <c:v>1.0674938468941666</c:v>
                </c:pt>
                <c:pt idx="1483">
                  <c:v>1.0674938468941666</c:v>
                </c:pt>
                <c:pt idx="1484">
                  <c:v>1.0620668688585733</c:v>
                </c:pt>
                <c:pt idx="1485">
                  <c:v>1.0853533736013743</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As of September 30, 2025, the portfolio has delivered a year-to-date return of 16.65%, outperforming the average annual compounded return of 9.06% since inception, while benchmark performance stands at 18.56% year-to-date. Key performance drivers include substantial contributions from our technology holdings, particularly in semiconductor and AI sectors, with top positions in TSMC and NVIDIA. However, recent market volatility, particularly a sharp decline in AI infrastructure stocks, highlights the risks associated with concentrated exposure in high-growth sectors.
Looking ahead, the investment landscape remains dynamic. While the technology sector continues to show promise, concerns regarding inflated valuations may lead to short-term corrections. The CIO of New York City's pension fund recently suggested that current market conditions reflect an "investment supercycle," which could provide a favorable backdrop for long-term growth. Nonetheless, we remain vigilant regarding macroeconomic factors, including potential shifts in interest rates and geopolitical developments that could impact market stability. Our diversified sector and regional allocations aim to mitigate</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